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19.xml" ContentType="application/vnd.openxmlformats-officedocument.presentationml.notesSlide+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47.xml" ContentType="application/vnd.openxmlformats-officedocument.presentationml.notesSlide+xml"/>
  <Override PartName="/ppt/notesSlides/notesSlide14.xml" ContentType="application/vnd.openxmlformats-officedocument.presentationml.notesSlide+xml"/>
  <Override PartName="/ppt/notesSlides/notesSlide5.xml" ContentType="application/vnd.openxmlformats-officedocument.presentationml.notesSlide+xml"/>
  <Override PartName="/ppt/notesSlides/notesSlide32.xml" ContentType="application/vnd.openxmlformats-officedocument.presentationml.notesSlide+xml"/>
  <Override PartName="/ppt/notesSlides/notesSlide2.xml" ContentType="application/vnd.openxmlformats-officedocument.presentationml.notesSlide+xml"/>
  <Override PartName="/ppt/notesSlides/notesSlide11.xml" ContentType="application/vnd.openxmlformats-officedocument.presentationml.notesSlide+xml"/>
  <Override PartName="/ppt/notesSlides/notesSlide48.xml" ContentType="application/vnd.openxmlformats-officedocument.presentationml.notesSlide+xml"/>
  <Override PartName="/ppt/notesSlides/notesSlide15.xml" ContentType="application/vnd.openxmlformats-officedocument.presentationml.notesSlide+xml"/>
  <Override PartName="/ppt/notesSlides/notesSlide6.xml" ContentType="application/vnd.openxmlformats-officedocument.presentationml.notesSlide+xml"/>
  <Override PartName="/ppt/notesSlides/notesSlide33.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8.xml" ContentType="application/vnd.openxmlformats-officedocument.presentationml.notesSlide+xml"/>
  <Override PartName="/ppt/notesSlides/notesSlide40.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39.xml" ContentType="application/vnd.openxmlformats-officedocument.presentationml.notesSlide+xml"/>
  <Override PartName="/ppt/notesSlides/notesSlide41.xml" ContentType="application/vnd.openxmlformats-officedocument.presentationml.notesSlide+xml"/>
  <Override PartName="/ppt/notesSlides/notesSlide50.xml" ContentType="application/vnd.openxmlformats-officedocument.presentationml.notesSlide+xml"/>
  <Override PartName="/ppt/notesSlides/notesSlide13.xml" ContentType="application/vnd.openxmlformats-officedocument.presentationml.notesSlide+xml"/>
  <Override PartName="/ppt/notesSlides/_rels/notesSlide12.xml.rels" ContentType="application/vnd.openxmlformats-package.relationships+xml"/>
  <Override PartName="/ppt/notesSlides/_rels/notesSlide16.xml.rels" ContentType="application/vnd.openxmlformats-package.relationships+xml"/>
  <Override PartName="/ppt/notesSlides/_rels/notesSlide38.xml.rels" ContentType="application/vnd.openxmlformats-package.relationships+xml"/>
  <Override PartName="/ppt/notesSlides/_rels/notesSlide32.xml.rels" ContentType="application/vnd.openxmlformats-package.relationships+xml"/>
  <Override PartName="/ppt/notesSlides/_rels/notesSlide23.xml.rels" ContentType="application/vnd.openxmlformats-package.relationships+xml"/>
  <Override PartName="/ppt/notesSlides/_rels/notesSlide7.xml.rels" ContentType="application/vnd.openxmlformats-package.relationships+xml"/>
  <Override PartName="/ppt/notesSlides/_rels/notesSlide31.xml.rels" ContentType="application/vnd.openxmlformats-package.relationships+xml"/>
  <Override PartName="/ppt/notesSlides/_rels/notesSlide37.xml.rels" ContentType="application/vnd.openxmlformats-package.relationships+xml"/>
  <Override PartName="/ppt/notesSlides/_rels/notesSlide15.xml.rels" ContentType="application/vnd.openxmlformats-package.relationships+xml"/>
  <Override PartName="/ppt/notesSlides/_rels/notesSlide22.xml.rels" ContentType="application/vnd.openxmlformats-package.relationships+xml"/>
  <Override PartName="/ppt/notesSlides/_rels/notesSlide17.xml.rels" ContentType="application/vnd.openxmlformats-package.relationships+xml"/>
  <Override PartName="/ppt/notesSlides/_rels/notesSlide39.xml.rels" ContentType="application/vnd.openxmlformats-package.relationships+xml"/>
  <Override PartName="/ppt/notesSlides/_rels/notesSlide24.xml.rels" ContentType="application/vnd.openxmlformats-package.relationships+xml"/>
  <Override PartName="/ppt/notesSlides/_rels/notesSlide8.xml.rels" ContentType="application/vnd.openxmlformats-package.relationships+xml"/>
  <Override PartName="/ppt/notesSlides/_rels/notesSlide20.xml.rels" ContentType="application/vnd.openxmlformats-package.relationships+xml"/>
  <Override PartName="/ppt/notesSlides/_rels/notesSlide11.xml.rels" ContentType="application/vnd.openxmlformats-package.relationships+xml"/>
  <Override PartName="/ppt/notesSlides/_rels/notesSlide19.xml.rels" ContentType="application/vnd.openxmlformats-package.relationships+xml"/>
  <Override PartName="/ppt/notesSlides/_rels/notesSlide26.xml.rels" ContentType="application/vnd.openxmlformats-package.relationships+xml"/>
  <Override PartName="/ppt/notesSlides/_rels/notesSlide18.xml.rels" ContentType="application/vnd.openxmlformats-package.relationships+xml"/>
  <Override PartName="/ppt/notesSlides/_rels/notesSlide10.xml.rels" ContentType="application/vnd.openxmlformats-package.relationships+xml"/>
  <Override PartName="/ppt/notesSlides/_rels/notesSlide25.xml.rels" ContentType="application/vnd.openxmlformats-package.relationships+xml"/>
  <Override PartName="/ppt/notesSlides/_rels/notesSlide42.xml.rels" ContentType="application/vnd.openxmlformats-package.relationships+xml"/>
  <Override PartName="/ppt/notesSlides/_rels/notesSlide33.xml.rels" ContentType="application/vnd.openxmlformats-package.relationships+xml"/>
  <Override PartName="/ppt/notesSlides/_rels/notesSlide48.xml.rels" ContentType="application/vnd.openxmlformats-package.relationships+xml"/>
  <Override PartName="/ppt/notesSlides/_rels/notesSlide41.xml.rels" ContentType="application/vnd.openxmlformats-package.relationships+xml"/>
  <Override PartName="/ppt/notesSlides/_rels/notesSlide47.xml.rels" ContentType="application/vnd.openxmlformats-package.relationships+xml"/>
  <Override PartName="/ppt/notesSlides/_rels/notesSlide3.xml.rels" ContentType="application/vnd.openxmlformats-package.relationships+xml"/>
  <Override PartName="/ppt/notesSlides/_rels/notesSlide9.xml.rels" ContentType="application/vnd.openxmlformats-package.relationships+xml"/>
  <Override PartName="/ppt/notesSlides/_rels/notesSlide27.xml.rels" ContentType="application/vnd.openxmlformats-package.relationships+xml"/>
  <Override PartName="/ppt/notesSlides/_rels/notesSlide43.xml.rels" ContentType="application/vnd.openxmlformats-package.relationships+xml"/>
  <Override PartName="/ppt/notesSlides/_rels/notesSlide50.xml.rels" ContentType="application/vnd.openxmlformats-package.relationships+xml"/>
  <Override PartName="/ppt/notesSlides/_rels/notesSlide34.xml.rels" ContentType="application/vnd.openxmlformats-package.relationships+xml"/>
  <Override PartName="/ppt/notesSlides/_rels/notesSlide49.xml.rels" ContentType="application/vnd.openxmlformats-package.relationships+xml"/>
  <Override PartName="/ppt/notesSlides/_rels/notesSlide6.xml.rels" ContentType="application/vnd.openxmlformats-package.relationships+xml"/>
  <Override PartName="/ppt/notesSlides/_rels/notesSlide2.xml.rels" ContentType="application/vnd.openxmlformats-package.relationships+xml"/>
  <Override PartName="/ppt/notesSlides/_rels/notesSlide5.xml.rels" ContentType="application/vnd.openxmlformats-package.relationships+xml"/>
  <Override PartName="/ppt/notesSlides/_rels/notesSlide14.xml.rels" ContentType="application/vnd.openxmlformats-package.relationships+xml"/>
  <Override PartName="/ppt/notesSlides/_rels/notesSlide53.xml.rels" ContentType="application/vnd.openxmlformats-package.relationships+xml"/>
  <Override PartName="/ppt/notesSlides/_rels/notesSlide1.xml.rels" ContentType="application/vnd.openxmlformats-package.relationships+xml"/>
  <Override PartName="/ppt/notesSlides/_rels/notesSlide4.xml.rels" ContentType="application/vnd.openxmlformats-package.relationships+xml"/>
  <Override PartName="/ppt/notesSlides/_rels/notesSlide28.xml.rels" ContentType="application/vnd.openxmlformats-package.relationships+xml"/>
  <Override PartName="/ppt/notesSlides/_rels/notesSlide44.xml.rels" ContentType="application/vnd.openxmlformats-package.relationships+xml"/>
  <Override PartName="/ppt/notesSlides/_rels/notesSlide51.xml.rels" ContentType="application/vnd.openxmlformats-package.relationships+xml"/>
  <Override PartName="/ppt/notesSlides/_rels/notesSlide35.xml.rels" ContentType="application/vnd.openxmlformats-package.relationships+xml"/>
  <Override PartName="/ppt/notesSlides/_rels/notesSlide52.xml.rels" ContentType="application/vnd.openxmlformats-package.relationships+xml"/>
  <Override PartName="/ppt/notesSlides/_rels/notesSlide13.xml.rels" ContentType="application/vnd.openxmlformats-package.relationships+xml"/>
  <Override PartName="/ppt/notesSlides/_rels/notesSlide46.xml.rels" ContentType="application/vnd.openxmlformats-package.relationships+xml"/>
  <Override PartName="/ppt/notesSlides/_rels/notesSlide40.xml.rels" ContentType="application/vnd.openxmlformats-package.relationships+xml"/>
  <Override PartName="/ppt/notesSlides/_rels/notesSlide36.xml.rels" ContentType="application/vnd.openxmlformats-package.relationships+xml"/>
  <Override PartName="/ppt/notesSlides/_rels/notesSlide45.xml.rels" ContentType="application/vnd.openxmlformats-package.relationships+xml"/>
  <Override PartName="/ppt/notesSlides/_rels/notesSlide30.xml.rels" ContentType="application/vnd.openxmlformats-package.relationships+xml"/>
  <Override PartName="/ppt/notesSlides/_rels/notesSlide29.xml.rels" ContentType="application/vnd.openxmlformats-package.relationships+xml"/>
  <Override PartName="/ppt/notesSlides/_rels/notesSlide21.xml.rels" ContentType="application/vnd.openxmlformats-package.relationship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16.xml" ContentType="application/vnd.openxmlformats-officedocument.presentationml.notesSlide+xml"/>
  <Override PartName="/ppt/notesSlides/notesSlide37.xml" ContentType="application/vnd.openxmlformats-officedocument.presentationml.notesSlide+xml"/>
  <Override PartName="/ppt/notesSlides/notesSlide36.xml" ContentType="application/vnd.openxmlformats-officedocument.presentationml.notesSlide+xml"/>
  <Override PartName="/ppt/notesSlides/notesSlide9.xml" ContentType="application/vnd.openxmlformats-officedocument.presentationml.notesSlide+xml"/>
  <Override PartName="/ppt/notesSlides/notesSlide18.xml" ContentType="application/vnd.openxmlformats-officedocument.presentationml.notesSlide+xml"/>
  <Override PartName="/ppt/notesSlides/notesSlide20.xml" ContentType="application/vnd.openxmlformats-officedocument.presentationml.notesSlide+xml"/>
  <Override PartName="/ppt/notesSlides/notesSlide35.xml" ContentType="application/vnd.openxmlformats-officedocument.presentationml.notesSlide+xml"/>
  <Override PartName="/ppt/notesSlides/notesSlide8.xml" ContentType="application/vnd.openxmlformats-officedocument.presentationml.notesSlide+xml"/>
  <Override PartName="/ppt/notesSlides/notesSlide17.xml" ContentType="application/vnd.openxmlformats-officedocument.presentationml.notesSlide+xml"/>
  <Override PartName="/ppt/notesSlides/notesSlide4.xml" ContentType="application/vnd.openxmlformats-officedocument.presentationml.notesSlide+xml"/>
  <Override PartName="/ppt/notesSlides/notesSlide31.xml" ContentType="application/vnd.openxmlformats-officedocument.presentationml.notesSlide+xml"/>
  <Override PartName="/ppt/notesSlides/notesSlide7.xml" ContentType="application/vnd.openxmlformats-officedocument.presentationml.notesSlide+xml"/>
  <Override PartName="/ppt/notesSlides/notesSlide34.xml" ContentType="application/vnd.openxmlformats-officedocument.presentationml.notesSlide+xml"/>
  <Override PartName="/ppt/notesSlides/notesSlide49.xml" ContentType="application/vnd.openxmlformats-officedocument.presentationml.notesSlide+xml"/>
  <Override PartName="/ppt/notesSlides/notesSlide12.xml" ContentType="application/vnd.openxmlformats-officedocument.presentationml.notesSlide+xml"/>
  <Override PartName="/ppt/_rels/presentation.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1.png" ContentType="image/png"/>
  <Override PartName="/ppt/media/image31.png" ContentType="image/png"/>
  <Override PartName="/ppt/media/image25.png" ContentType="image/png"/>
  <Override PartName="/ppt/media/image2.png" ContentType="image/png"/>
  <Override PartName="/ppt/media/image32.png" ContentType="image/png"/>
  <Override PartName="/ppt/media/image26.png" ContentType="image/png"/>
  <Override PartName="/ppt/media/image3.png" ContentType="image/png"/>
  <Override PartName="/ppt/media/image33.png" ContentType="image/png"/>
  <Override PartName="/ppt/media/image27.png" ContentType="image/png"/>
  <Override PartName="/ppt/media/image4.png" ContentType="image/png"/>
  <Override PartName="/ppt/media/image34.png" ContentType="image/png"/>
  <Override PartName="/ppt/media/image28.png" ContentType="image/png"/>
  <Override PartName="/ppt/media/media42.wmv" ContentType="video/x-ms-wmv"/>
  <Override PartName="/ppt/media/image5.png" ContentType="image/png"/>
  <Override PartName="/ppt/media/image35.png" ContentType="image/png"/>
  <Override PartName="/ppt/media/image44.png" ContentType="image/png"/>
  <Override PartName="/ppt/media/image45.png" ContentType="image/png"/>
  <Override PartName="/ppt/media/image46.png" ContentType="image/png"/>
  <Override PartName="/ppt/media/image50.png" ContentType="image/png"/>
  <Override PartName="/ppt/media/image13.png" ContentType="image/png"/>
  <Override PartName="/ppt/media/image11.png" ContentType="image/png"/>
  <Override PartName="/ppt/media/image48.png" ContentType="image/png"/>
  <Override PartName="/ppt/media/image51.png" ContentType="image/png"/>
  <Override PartName="/ppt/media/image40.png" ContentType="image/png"/>
  <Override PartName="/ppt/media/image52.png" ContentType="image/png"/>
  <Override PartName="/ppt/media/image41.png" ContentType="image/png"/>
  <Override PartName="/ppt/media/image53.png" ContentType="image/png"/>
  <Override PartName="/ppt/media/image30.png" ContentType="image/png"/>
  <Override PartName="/ppt/media/image54.png" ContentType="image/png"/>
  <Override PartName="/ppt/media/image43.png" ContentType="image/png"/>
  <Override PartName="/ppt/media/image55.png" ContentType="image/png"/>
  <Override PartName="/ppt/media/image39.png" ContentType="image/png"/>
  <Override PartName="/ppt/media/image9.png" ContentType="image/png"/>
  <Override PartName="/ppt/media/image38.png" ContentType="image/png"/>
  <Override PartName="/ppt/media/image8.png" ContentType="image/png"/>
  <Override PartName="/ppt/media/image49.png" ContentType="image/png"/>
  <Override PartName="/ppt/media/image12.png" ContentType="image/png"/>
  <Override PartName="/ppt/media/image10.png" ContentType="image/png"/>
  <Override PartName="/ppt/media/image47.png" ContentType="image/png"/>
  <Override PartName="/ppt/media/image37.png" ContentType="image/png"/>
  <Override PartName="/ppt/media/image7.png" ContentType="image/png"/>
  <Override PartName="/ppt/media/image36.png" ContentType="image/png"/>
  <Override PartName="/ppt/media/image6.png" ContentType="image/png"/>
  <Override PartName="/ppt/media/image29.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40.xml" ContentType="application/vnd.openxmlformats-officedocument.presentationml.slide+xml"/>
  <Override PartName="/ppt/slides/slide6.xml" ContentType="application/vnd.openxmlformats-officedocument.presentationml.slide+xml"/>
  <Override PartName="/ppt/slides/slide41.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39.xml" ContentType="application/vnd.openxmlformats-officedocument.presentationml.slide+xml"/>
  <Override PartName="/ppt/slides/slide50.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_rels/slide7.xml.rels" ContentType="application/vnd.openxmlformats-package.relationships+xml"/>
  <Override PartName="/ppt/slides/_rels/slide42.xml.rels" ContentType="application/vnd.openxmlformats-package.relationships+xml"/>
  <Override PartName="/ppt/slides/_rels/slide51.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27.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26.xml.rels" ContentType="application/vnd.openxmlformats-package.relationships+xml"/>
  <Override PartName="/ppt/slides/_rels/slide52.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38.xml.rels" ContentType="application/vnd.openxmlformats-package.relationships+xml"/>
  <Override PartName="/ppt/slides/_rels/slide23.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48.xml.rels" ContentType="application/vnd.openxmlformats-package.relationships+xml"/>
  <Override PartName="/ppt/slides/_rels/slide46.xml.rels" ContentType="application/vnd.openxmlformats-package.relationships+xml"/>
  <Override PartName="/ppt/slides/_rels/slide53.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28.xml.rels" ContentType="application/vnd.openxmlformats-package.relationships+xml"/>
  <Override PartName="/ppt/slides/_rels/slide22.xml.rels" ContentType="application/vnd.openxmlformats-package.relationships+xml"/>
  <Override PartName="/ppt/slides/_rels/slide3.xml.rels" ContentType="application/vnd.openxmlformats-package.relationships+xml"/>
  <Override PartName="/ppt/slides/slide30.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Lst>
  <p:sldSz cx="12192000" cy="6858000"/>
  <p:notesSz cx="6858000" cy="12192000"/>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buNone/>
            </a:pPr>
            <a:r>
              <a:rPr b="0" lang="en-AU" sz="4400" spc="-1" strike="noStrike">
                <a:latin typeface="Arial"/>
              </a:rPr>
              <a:t>Click to move the </a:t>
            </a:r>
            <a:r>
              <a:rPr b="0" lang="en-AU" sz="4400" spc="-1" strike="noStrike">
                <a:latin typeface="Arial"/>
              </a:rPr>
              <a:t>slide</a:t>
            </a:r>
            <a:endParaRPr b="0" lang="en-AU" sz="4400" spc="-1" strike="noStrike">
              <a:latin typeface="Arial"/>
            </a:endParaRPr>
          </a:p>
        </p:txBody>
      </p:sp>
      <p:sp>
        <p:nvSpPr>
          <p:cNvPr id="39"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AU" sz="2000" spc="-1" strike="noStrike">
                <a:latin typeface="Arial"/>
              </a:rPr>
              <a:t>Click to edit the notes format</a:t>
            </a:r>
            <a:endParaRPr b="0" lang="en-AU" sz="2000" spc="-1" strike="noStrike">
              <a:latin typeface="Arial"/>
            </a:endParaRPr>
          </a:p>
        </p:txBody>
      </p:sp>
      <p:sp>
        <p:nvSpPr>
          <p:cNvPr id="40"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AU" sz="1400" spc="-1" strike="noStrike">
                <a:latin typeface="Times New Roman"/>
              </a:rPr>
              <a:t>&lt;header&gt;</a:t>
            </a:r>
            <a:endParaRPr b="0" lang="en-AU" sz="1400" spc="-1" strike="noStrike">
              <a:latin typeface="Times New Roman"/>
            </a:endParaRPr>
          </a:p>
        </p:txBody>
      </p:sp>
      <p:sp>
        <p:nvSpPr>
          <p:cNvPr id="41"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algn="r">
              <a:buNone/>
              <a:defRPr b="0" lang="en-AU" sz="1400" spc="-1" strike="noStrike">
                <a:latin typeface="Times New Roman"/>
              </a:defRPr>
            </a:lvl1pPr>
          </a:lstStyle>
          <a:p>
            <a:pPr algn="r">
              <a:buNone/>
            </a:pPr>
            <a:r>
              <a:rPr b="0" lang="en-AU" sz="1400" spc="-1" strike="noStrike">
                <a:latin typeface="Times New Roman"/>
              </a:rPr>
              <a:t>&lt;date/time&gt;</a:t>
            </a:r>
            <a:endParaRPr b="0" lang="en-AU" sz="1400" spc="-1" strike="noStrike">
              <a:latin typeface="Times New Roman"/>
            </a:endParaRPr>
          </a:p>
        </p:txBody>
      </p:sp>
      <p:sp>
        <p:nvSpPr>
          <p:cNvPr id="42"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a:defRPr b="0" lang="en-AU" sz="1400" spc="-1" strike="noStrike">
                <a:latin typeface="Times New Roman"/>
              </a:defRPr>
            </a:lvl1pPr>
          </a:lstStyle>
          <a:p>
            <a:r>
              <a:rPr b="0" lang="en-AU" sz="1400" spc="-1" strike="noStrike">
                <a:latin typeface="Times New Roman"/>
              </a:rPr>
              <a:t>&lt;footer&gt;</a:t>
            </a:r>
            <a:endParaRPr b="0" lang="en-AU" sz="1400" spc="-1" strike="noStrike">
              <a:latin typeface="Times New Roman"/>
            </a:endParaRPr>
          </a:p>
        </p:txBody>
      </p:sp>
      <p:sp>
        <p:nvSpPr>
          <p:cNvPr id="43"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algn="r">
              <a:buNone/>
              <a:defRPr b="0" lang="en-AU" sz="1400" spc="-1" strike="noStrike">
                <a:latin typeface="Times New Roman"/>
              </a:defRPr>
            </a:lvl1pPr>
          </a:lstStyle>
          <a:p>
            <a:pPr algn="r">
              <a:buNone/>
            </a:pPr>
            <a:fld id="{2801A141-9F2B-4FDB-BEA3-AEE09AF8853C}" type="slidenum">
              <a:rPr b="0" lang="en-AU" sz="1400" spc="-1" strike="noStrike">
                <a:latin typeface="Times New Roman"/>
              </a:rPr>
              <a:t>&lt;number&gt;</a:t>
            </a:fld>
            <a:endParaRPr b="0" lang="en-AU"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 name="PlaceHolder 1"/>
          <p:cNvSpPr>
            <a:spLocks noGrp="1"/>
          </p:cNvSpPr>
          <p:nvPr>
            <p:ph type="sldImg"/>
          </p:nvPr>
        </p:nvSpPr>
        <p:spPr>
          <a:xfrm>
            <a:off x="685800" y="1143000"/>
            <a:ext cx="5485320" cy="3085200"/>
          </a:xfrm>
          <a:prstGeom prst="rect">
            <a:avLst/>
          </a:prstGeom>
          <a:ln w="0">
            <a:noFill/>
          </a:ln>
        </p:spPr>
      </p:sp>
      <p:sp>
        <p:nvSpPr>
          <p:cNvPr id="46"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endParaRPr b="0" lang="en-AU" sz="2000" spc="-1" strike="noStrike">
              <a:latin typeface="Arial"/>
            </a:endParaRPr>
          </a:p>
        </p:txBody>
      </p:sp>
      <p:sp>
        <p:nvSpPr>
          <p:cNvPr id="47" name="PlaceHolder 3"/>
          <p:cNvSpPr>
            <a:spLocks noGrp="1"/>
          </p:cNvSpPr>
          <p:nvPr>
            <p:ph type="sldNum" idx="4"/>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1D240A63-BF21-4441-8E08-59DFF5415324}"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 name="PlaceHolder 1"/>
          <p:cNvSpPr>
            <a:spLocks noGrp="1"/>
          </p:cNvSpPr>
          <p:nvPr>
            <p:ph type="sldImg"/>
          </p:nvPr>
        </p:nvSpPr>
        <p:spPr>
          <a:xfrm>
            <a:off x="685800" y="1143000"/>
            <a:ext cx="5485320" cy="3085200"/>
          </a:xfrm>
          <a:prstGeom prst="rect">
            <a:avLst/>
          </a:prstGeom>
          <a:ln w="0">
            <a:noFill/>
          </a:ln>
        </p:spPr>
      </p:sp>
      <p:sp>
        <p:nvSpPr>
          <p:cNvPr id="73"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AU" sz="2000" spc="-1" strike="noStrike">
                <a:latin typeface="Arial"/>
              </a:rPr>
              <a:t>We have a simple counter component which increments a counter when a button is clicked</a:t>
            </a:r>
            <a:endParaRPr b="0" lang="en-AU" sz="2000" spc="-1" strike="noStrike">
              <a:latin typeface="Arial"/>
            </a:endParaRPr>
          </a:p>
          <a:p>
            <a:pPr marL="216000" indent="-216000">
              <a:lnSpc>
                <a:spcPct val="100000"/>
              </a:lnSpc>
              <a:buNone/>
              <a:tabLst>
                <a:tab algn="l" pos="0"/>
              </a:tabLst>
            </a:pPr>
            <a:r>
              <a:rPr b="0" lang="en-AU" sz="2000" spc="-1" strike="noStrike">
                <a:latin typeface="Arial"/>
              </a:rPr>
              <a:t>  </a:t>
            </a:r>
            <a:endParaRPr b="0" lang="en-AU" sz="2000" spc="-1" strike="noStrike">
              <a:latin typeface="Arial"/>
            </a:endParaRPr>
          </a:p>
          <a:p>
            <a:pPr marL="216000" indent="-216000">
              <a:lnSpc>
                <a:spcPct val="100000"/>
              </a:lnSpc>
              <a:buNone/>
              <a:tabLst>
                <a:tab algn="l" pos="0"/>
              </a:tabLst>
            </a:pPr>
            <a:r>
              <a:rPr b="0" lang="en-AU" sz="2000" spc="-1" strike="noStrike">
                <a:latin typeface="Arial"/>
              </a:rPr>
              <a:t>So already the code is verbose with the this syntax everywhere</a:t>
            </a:r>
            <a:endParaRPr b="0" lang="en-AU" sz="2000" spc="-1" strike="noStrike">
              <a:latin typeface="Arial"/>
            </a:endParaRPr>
          </a:p>
        </p:txBody>
      </p:sp>
      <p:sp>
        <p:nvSpPr>
          <p:cNvPr id="74" name="PlaceHolder 3"/>
          <p:cNvSpPr>
            <a:spLocks noGrp="1"/>
          </p:cNvSpPr>
          <p:nvPr>
            <p:ph type="sldNum" idx="13"/>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D037E07F-E264-4D63-BCCF-E179F5A04428}"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 name="PlaceHolder 1"/>
          <p:cNvSpPr>
            <a:spLocks noGrp="1"/>
          </p:cNvSpPr>
          <p:nvPr>
            <p:ph type="sldImg"/>
          </p:nvPr>
        </p:nvSpPr>
        <p:spPr>
          <a:xfrm>
            <a:off x="685800" y="1143000"/>
            <a:ext cx="5485320" cy="3085200"/>
          </a:xfrm>
          <a:prstGeom prst="rect">
            <a:avLst/>
          </a:prstGeom>
          <a:ln w="0">
            <a:noFill/>
          </a:ln>
        </p:spPr>
      </p:sp>
      <p:sp>
        <p:nvSpPr>
          <p:cNvPr id="76"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AU" sz="1800" spc="-1" strike="noStrike">
                <a:latin typeface="Arial"/>
              </a:rPr>
              <a:t>So here we have the exact same application but written using a functional component</a:t>
            </a:r>
            <a:endParaRPr b="0" lang="en-AU" sz="1800" spc="-1" strike="noStrike">
              <a:latin typeface="Arial"/>
            </a:endParaRPr>
          </a:p>
          <a:p>
            <a:pPr marL="216000" indent="-216000">
              <a:lnSpc>
                <a:spcPct val="100000"/>
              </a:lnSpc>
              <a:buNone/>
              <a:tabLst>
                <a:tab algn="l" pos="0"/>
              </a:tabLst>
            </a:pPr>
            <a:r>
              <a:rPr b="0" lang="en-AU" sz="1800" spc="-1" strike="noStrike">
                <a:latin typeface="Arial"/>
              </a:rPr>
              <a:t>  </a:t>
            </a:r>
            <a:endParaRPr b="0" lang="en-AU" sz="1800" spc="-1" strike="noStrike">
              <a:latin typeface="Arial"/>
            </a:endParaRPr>
          </a:p>
          <a:p>
            <a:pPr marL="216000" indent="-216000">
              <a:lnSpc>
                <a:spcPct val="100000"/>
              </a:lnSpc>
              <a:buNone/>
              <a:tabLst>
                <a:tab algn="l" pos="0"/>
              </a:tabLst>
            </a:pPr>
            <a:r>
              <a:rPr b="0" lang="en-AU" sz="1800" spc="-1" strike="noStrike">
                <a:latin typeface="Arial"/>
              </a:rPr>
              <a:t>Already the code looks more lean without all the this syntax</a:t>
            </a:r>
            <a:endParaRPr b="0" lang="en-AU" sz="1800" spc="-1" strike="noStrike">
              <a:latin typeface="Arial"/>
            </a:endParaRPr>
          </a:p>
          <a:p>
            <a:pPr marL="216000" indent="-216000">
              <a:lnSpc>
                <a:spcPct val="100000"/>
              </a:lnSpc>
              <a:buNone/>
              <a:tabLst>
                <a:tab algn="l" pos="0"/>
              </a:tabLst>
            </a:pPr>
            <a:r>
              <a:rPr b="0" lang="en-AU" sz="1800" spc="-1" strike="noStrike">
                <a:latin typeface="Arial"/>
              </a:rPr>
              <a:t>  </a:t>
            </a:r>
            <a:endParaRPr b="0" lang="en-AU" sz="1800" spc="-1" strike="noStrike">
              <a:latin typeface="Arial"/>
            </a:endParaRPr>
          </a:p>
          <a:p>
            <a:pPr marL="216000" indent="-216000">
              <a:lnSpc>
                <a:spcPct val="100000"/>
              </a:lnSpc>
              <a:buNone/>
              <a:tabLst>
                <a:tab algn="l" pos="0"/>
              </a:tabLst>
            </a:pPr>
            <a:r>
              <a:rPr b="0" lang="en-AU" sz="1800" spc="-1" strike="noStrike">
                <a:latin typeface="Arial"/>
              </a:rPr>
              <a:t>State also isn’t restricted to being an object, it can be a primitive </a:t>
            </a:r>
            <a:endParaRPr b="0" lang="en-AU" sz="1800" spc="-1" strike="noStrike">
              <a:latin typeface="Arial"/>
            </a:endParaRPr>
          </a:p>
        </p:txBody>
      </p:sp>
      <p:sp>
        <p:nvSpPr>
          <p:cNvPr id="77" name="PlaceHolder 3"/>
          <p:cNvSpPr>
            <a:spLocks noGrp="1"/>
          </p:cNvSpPr>
          <p:nvPr>
            <p:ph type="sldNum" idx="14"/>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D525D08F-4C32-4B8F-8AAC-E66F7E550EBD}"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PlaceHolder 1"/>
          <p:cNvSpPr>
            <a:spLocks noGrp="1"/>
          </p:cNvSpPr>
          <p:nvPr>
            <p:ph type="sldImg"/>
          </p:nvPr>
        </p:nvSpPr>
        <p:spPr>
          <a:xfrm>
            <a:off x="685800" y="1143000"/>
            <a:ext cx="5485320" cy="3085200"/>
          </a:xfrm>
          <a:prstGeom prst="rect">
            <a:avLst/>
          </a:prstGeom>
          <a:ln w="0">
            <a:noFill/>
          </a:ln>
        </p:spPr>
      </p:sp>
      <p:sp>
        <p:nvSpPr>
          <p:cNvPr id="79"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AU" sz="1800" spc="-1" strike="noStrike">
                <a:latin typeface="Arial"/>
              </a:rPr>
              <a:t>So here is what the app would look like on the initial render</a:t>
            </a:r>
            <a:endParaRPr b="0" lang="en-AU" sz="1800" spc="-1" strike="noStrike">
              <a:latin typeface="Arial"/>
            </a:endParaRPr>
          </a:p>
          <a:p>
            <a:pPr marL="216000" indent="-216000">
              <a:lnSpc>
                <a:spcPct val="100000"/>
              </a:lnSpc>
              <a:buNone/>
              <a:tabLst>
                <a:tab algn="l" pos="0"/>
              </a:tabLst>
            </a:pPr>
            <a:r>
              <a:rPr b="0" lang="en-AU" sz="1800" spc="-1" strike="noStrike">
                <a:latin typeface="Arial"/>
              </a:rPr>
              <a:t> </a:t>
            </a:r>
            <a:endParaRPr b="0" lang="en-AU" sz="1800" spc="-1" strike="noStrike">
              <a:latin typeface="Arial"/>
            </a:endParaRPr>
          </a:p>
          <a:p>
            <a:pPr marL="216000" indent="-216000">
              <a:lnSpc>
                <a:spcPct val="100000"/>
              </a:lnSpc>
              <a:buNone/>
              <a:tabLst>
                <a:tab algn="l" pos="0"/>
              </a:tabLst>
            </a:pPr>
            <a:r>
              <a:rPr b="0" lang="en-AU" sz="1800" spc="-1" strike="noStrike">
                <a:latin typeface="Arial"/>
              </a:rPr>
              <a:t>The counter is 0 because we haven’t interacted with it yet</a:t>
            </a:r>
            <a:endParaRPr b="0" lang="en-AU" sz="1800" spc="-1" strike="noStrike">
              <a:latin typeface="Arial"/>
            </a:endParaRPr>
          </a:p>
        </p:txBody>
      </p:sp>
      <p:sp>
        <p:nvSpPr>
          <p:cNvPr id="80" name="PlaceHolder 3"/>
          <p:cNvSpPr>
            <a:spLocks noGrp="1"/>
          </p:cNvSpPr>
          <p:nvPr>
            <p:ph type="sldNum" idx="15"/>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5F142928-C9B9-4E3F-A074-CB97926AE9CC}"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PlaceHolder 1"/>
          <p:cNvSpPr>
            <a:spLocks noGrp="1"/>
          </p:cNvSpPr>
          <p:nvPr>
            <p:ph type="sldImg"/>
          </p:nvPr>
        </p:nvSpPr>
        <p:spPr>
          <a:xfrm>
            <a:off x="685800" y="1143000"/>
            <a:ext cx="5485320" cy="3085200"/>
          </a:xfrm>
          <a:prstGeom prst="rect">
            <a:avLst/>
          </a:prstGeom>
          <a:ln w="0">
            <a:noFill/>
          </a:ln>
        </p:spPr>
      </p:sp>
      <p:sp>
        <p:nvSpPr>
          <p:cNvPr id="82"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AU" sz="2000" spc="-1" strike="noStrike">
                <a:latin typeface="Arial"/>
              </a:rPr>
              <a:t>When we click increment, it updates the state and triggers a re-render</a:t>
            </a:r>
            <a:endParaRPr b="0" lang="en-AU" sz="2000" spc="-1" strike="noStrike">
              <a:latin typeface="Arial"/>
            </a:endParaRPr>
          </a:p>
          <a:p>
            <a:pPr marL="216000" indent="-216000">
              <a:lnSpc>
                <a:spcPct val="100000"/>
              </a:lnSpc>
              <a:buNone/>
              <a:tabLst>
                <a:tab algn="l" pos="0"/>
              </a:tabLst>
            </a:pPr>
            <a:r>
              <a:rPr b="0" lang="en-AU" sz="2000" spc="-1" strike="noStrike">
                <a:latin typeface="Arial"/>
              </a:rPr>
              <a:t> </a:t>
            </a:r>
            <a:endParaRPr b="0" lang="en-AU" sz="2000" spc="-1" strike="noStrike">
              <a:latin typeface="Arial"/>
            </a:endParaRPr>
          </a:p>
          <a:p>
            <a:pPr marL="216000" indent="-216000">
              <a:lnSpc>
                <a:spcPct val="100000"/>
              </a:lnSpc>
              <a:buNone/>
              <a:tabLst>
                <a:tab algn="l" pos="0"/>
              </a:tabLst>
            </a:pPr>
            <a:r>
              <a:rPr b="0" lang="en-AU" sz="2000" spc="-1" strike="noStrike">
                <a:latin typeface="Arial"/>
              </a:rPr>
              <a:t>Now it displays 1 </a:t>
            </a:r>
            <a:endParaRPr b="0" lang="en-AU" sz="2000" spc="-1" strike="noStrike">
              <a:latin typeface="Arial"/>
            </a:endParaRPr>
          </a:p>
        </p:txBody>
      </p:sp>
      <p:sp>
        <p:nvSpPr>
          <p:cNvPr id="83" name="PlaceHolder 3"/>
          <p:cNvSpPr>
            <a:spLocks noGrp="1"/>
          </p:cNvSpPr>
          <p:nvPr>
            <p:ph type="sldNum" idx="16"/>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DD2678B4-0E8D-4208-AD01-5BDBB25BE73E}"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PlaceHolder 1"/>
          <p:cNvSpPr>
            <a:spLocks noGrp="1"/>
          </p:cNvSpPr>
          <p:nvPr>
            <p:ph type="sldImg"/>
          </p:nvPr>
        </p:nvSpPr>
        <p:spPr>
          <a:xfrm>
            <a:off x="685800" y="1143000"/>
            <a:ext cx="5485320" cy="3085200"/>
          </a:xfrm>
          <a:prstGeom prst="rect">
            <a:avLst/>
          </a:prstGeom>
          <a:ln w="0">
            <a:noFill/>
          </a:ln>
        </p:spPr>
      </p:sp>
      <p:sp>
        <p:nvSpPr>
          <p:cNvPr id="85"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AU" sz="1800" spc="-1" strike="noStrike">
                <a:latin typeface="Arial"/>
              </a:rPr>
              <a:t>The same thing will occur here</a:t>
            </a:r>
            <a:endParaRPr b="0" lang="en-AU" sz="1800" spc="-1" strike="noStrike">
              <a:latin typeface="Arial"/>
            </a:endParaRPr>
          </a:p>
        </p:txBody>
      </p:sp>
      <p:sp>
        <p:nvSpPr>
          <p:cNvPr id="86" name="PlaceHolder 3"/>
          <p:cNvSpPr>
            <a:spLocks noGrp="1"/>
          </p:cNvSpPr>
          <p:nvPr>
            <p:ph type="sldNum" idx="17"/>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C858FE2A-D444-488C-857C-BBD526665D7C}"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PlaceHolder 1"/>
          <p:cNvSpPr>
            <a:spLocks noGrp="1"/>
          </p:cNvSpPr>
          <p:nvPr>
            <p:ph type="sldImg"/>
          </p:nvPr>
        </p:nvSpPr>
        <p:spPr>
          <a:xfrm>
            <a:off x="685800" y="1143000"/>
            <a:ext cx="5485320" cy="3085200"/>
          </a:xfrm>
          <a:prstGeom prst="rect">
            <a:avLst/>
          </a:prstGeom>
          <a:ln w="0">
            <a:noFill/>
          </a:ln>
        </p:spPr>
      </p:sp>
      <p:sp>
        <p:nvSpPr>
          <p:cNvPr id="88"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AU" sz="1800" spc="-1" strike="noStrike">
                <a:latin typeface="Arial"/>
              </a:rPr>
              <a:t>So now I have a small exercise for you, can you describe what will happen with this code</a:t>
            </a:r>
            <a:endParaRPr b="0" lang="en-AU" sz="1800" spc="-1" strike="noStrike">
              <a:latin typeface="Arial"/>
            </a:endParaRPr>
          </a:p>
          <a:p>
            <a:pPr marL="216000" indent="-216000">
              <a:lnSpc>
                <a:spcPct val="100000"/>
              </a:lnSpc>
              <a:buNone/>
              <a:tabLst>
                <a:tab algn="l" pos="0"/>
              </a:tabLst>
            </a:pPr>
            <a:endParaRPr b="0" lang="en-AU" sz="1800" spc="-1" strike="noStrike">
              <a:latin typeface="Arial"/>
            </a:endParaRPr>
          </a:p>
        </p:txBody>
      </p:sp>
      <p:sp>
        <p:nvSpPr>
          <p:cNvPr id="89" name="PlaceHolder 3"/>
          <p:cNvSpPr>
            <a:spLocks noGrp="1"/>
          </p:cNvSpPr>
          <p:nvPr>
            <p:ph type="sldNum" idx="18"/>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970E3B11-4949-4469-BA43-49A8215E9949}"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PlaceHolder 1"/>
          <p:cNvSpPr>
            <a:spLocks noGrp="1"/>
          </p:cNvSpPr>
          <p:nvPr>
            <p:ph type="sldImg"/>
          </p:nvPr>
        </p:nvSpPr>
        <p:spPr>
          <a:xfrm>
            <a:off x="685800" y="1143000"/>
            <a:ext cx="5485320" cy="3085200"/>
          </a:xfrm>
          <a:prstGeom prst="rect">
            <a:avLst/>
          </a:prstGeom>
          <a:ln w="0">
            <a:noFill/>
          </a:ln>
        </p:spPr>
      </p:sp>
      <p:sp>
        <p:nvSpPr>
          <p:cNvPr id="91"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endParaRPr b="0" lang="en-AU" sz="2000" spc="-1" strike="noStrike">
              <a:latin typeface="Arial"/>
            </a:endParaRPr>
          </a:p>
        </p:txBody>
      </p:sp>
      <p:sp>
        <p:nvSpPr>
          <p:cNvPr id="92" name="PlaceHolder 3"/>
          <p:cNvSpPr>
            <a:spLocks noGrp="1"/>
          </p:cNvSpPr>
          <p:nvPr>
            <p:ph type="sldNum" idx="19"/>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9B146EB2-3CCF-4689-A1D7-9D7AEC75D980}"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PlaceHolder 1"/>
          <p:cNvSpPr>
            <a:spLocks noGrp="1"/>
          </p:cNvSpPr>
          <p:nvPr>
            <p:ph type="sldImg"/>
          </p:nvPr>
        </p:nvSpPr>
        <p:spPr>
          <a:xfrm>
            <a:off x="685800" y="1143000"/>
            <a:ext cx="5485320" cy="3085200"/>
          </a:xfrm>
          <a:prstGeom prst="rect">
            <a:avLst/>
          </a:prstGeom>
          <a:ln w="0">
            <a:noFill/>
          </a:ln>
        </p:spPr>
      </p:sp>
      <p:sp>
        <p:nvSpPr>
          <p:cNvPr id="94"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AU" sz="1800" spc="-1" strike="noStrike">
                <a:latin typeface="Arial"/>
              </a:rPr>
              <a:t>So we click increment which invokes setCount twice but after both times, the count still remains 0 for some reason</a:t>
            </a:r>
            <a:endParaRPr b="0" lang="en-AU" sz="1800" spc="-1" strike="noStrike">
              <a:latin typeface="Arial"/>
            </a:endParaRPr>
          </a:p>
          <a:p>
            <a:pPr marL="216000" indent="-216000">
              <a:lnSpc>
                <a:spcPct val="100000"/>
              </a:lnSpc>
              <a:buNone/>
              <a:tabLst>
                <a:tab algn="l" pos="0"/>
              </a:tabLst>
            </a:pPr>
            <a:r>
              <a:rPr b="0" lang="en-AU" sz="1800" spc="-1" strike="noStrike">
                <a:latin typeface="Arial"/>
              </a:rPr>
              <a:t>   </a:t>
            </a:r>
            <a:endParaRPr b="0" lang="en-AU" sz="1800" spc="-1" strike="noStrike">
              <a:latin typeface="Arial"/>
            </a:endParaRPr>
          </a:p>
          <a:p>
            <a:pPr marL="216000" indent="-216000">
              <a:lnSpc>
                <a:spcPct val="100000"/>
              </a:lnSpc>
              <a:buNone/>
              <a:tabLst>
                <a:tab algn="l" pos="0"/>
              </a:tabLst>
            </a:pPr>
            <a:r>
              <a:rPr b="0" lang="en-AU" sz="1800" spc="-1" strike="noStrike">
                <a:latin typeface="Arial"/>
              </a:rPr>
              <a:t>Then when state updates and re-renders the component, it only shows 1</a:t>
            </a:r>
            <a:endParaRPr b="0" lang="en-AU" sz="1800" spc="-1" strike="noStrike">
              <a:latin typeface="Arial"/>
            </a:endParaRPr>
          </a:p>
        </p:txBody>
      </p:sp>
      <p:sp>
        <p:nvSpPr>
          <p:cNvPr id="95" name="PlaceHolder 3"/>
          <p:cNvSpPr>
            <a:spLocks noGrp="1"/>
          </p:cNvSpPr>
          <p:nvPr>
            <p:ph type="sldNum" idx="20"/>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4F7DA457-E42C-4D0E-88F1-BA745352F10F}"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PlaceHolder 1"/>
          <p:cNvSpPr>
            <a:spLocks noGrp="1"/>
          </p:cNvSpPr>
          <p:nvPr>
            <p:ph type="sldImg"/>
          </p:nvPr>
        </p:nvSpPr>
        <p:spPr>
          <a:xfrm>
            <a:off x="685800" y="1143000"/>
            <a:ext cx="5485320" cy="3085200"/>
          </a:xfrm>
          <a:prstGeom prst="rect">
            <a:avLst/>
          </a:prstGeom>
          <a:ln w="0">
            <a:noFill/>
          </a:ln>
        </p:spPr>
      </p:sp>
      <p:sp>
        <p:nvSpPr>
          <p:cNvPr id="97"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AU" sz="1800" spc="-1" strike="noStrike">
                <a:latin typeface="Arial"/>
              </a:rPr>
              <a:t>This is due to React taking a snapshot of the UI after rendering</a:t>
            </a:r>
            <a:endParaRPr b="0" lang="en-AU" sz="1800" spc="-1" strike="noStrike">
              <a:latin typeface="Arial"/>
            </a:endParaRPr>
          </a:p>
          <a:p>
            <a:pPr marL="216000" indent="-216000">
              <a:lnSpc>
                <a:spcPct val="100000"/>
              </a:lnSpc>
              <a:buNone/>
              <a:tabLst>
                <a:tab algn="l" pos="0"/>
              </a:tabLst>
            </a:pPr>
            <a:r>
              <a:rPr b="0" lang="en-AU" sz="1800" spc="-1" strike="noStrike">
                <a:latin typeface="Arial"/>
              </a:rPr>
              <a:t> </a:t>
            </a:r>
            <a:endParaRPr b="0" lang="en-AU" sz="1800" spc="-1" strike="noStrike">
              <a:latin typeface="Arial"/>
            </a:endParaRPr>
          </a:p>
          <a:p>
            <a:pPr marL="216000" indent="-216000">
              <a:lnSpc>
                <a:spcPct val="100000"/>
              </a:lnSpc>
              <a:buNone/>
              <a:tabLst>
                <a:tab algn="l" pos="0"/>
              </a:tabLst>
            </a:pPr>
            <a:r>
              <a:rPr b="0" lang="en-AU" sz="1800" spc="-1" strike="noStrike">
                <a:latin typeface="Arial"/>
              </a:rPr>
              <a:t>When setCount was called both times, it referenced the fixed value of 0 and performed the calculation 0 + 1 each time</a:t>
            </a:r>
            <a:endParaRPr b="0" lang="en-AU" sz="1800" spc="-1" strike="noStrike">
              <a:latin typeface="Arial"/>
            </a:endParaRPr>
          </a:p>
          <a:p>
            <a:pPr marL="216000" indent="-216000">
              <a:lnSpc>
                <a:spcPct val="100000"/>
              </a:lnSpc>
              <a:buNone/>
              <a:tabLst>
                <a:tab algn="l" pos="0"/>
              </a:tabLst>
            </a:pPr>
            <a:r>
              <a:rPr b="0" lang="en-AU" sz="1800" spc="-1" strike="noStrike">
                <a:latin typeface="Arial"/>
              </a:rPr>
              <a:t> </a:t>
            </a:r>
            <a:endParaRPr b="0" lang="en-AU" sz="1800" spc="-1" strike="noStrike">
              <a:latin typeface="Arial"/>
            </a:endParaRPr>
          </a:p>
          <a:p>
            <a:pPr marL="216000" indent="-216000">
              <a:lnSpc>
                <a:spcPct val="100000"/>
              </a:lnSpc>
              <a:buNone/>
              <a:tabLst>
                <a:tab algn="l" pos="0"/>
              </a:tabLst>
            </a:pPr>
            <a:r>
              <a:rPr b="0" lang="en-AU" sz="1800" spc="-1" strike="noStrike">
                <a:latin typeface="Arial"/>
              </a:rPr>
              <a:t>But the state also isn’t updating after each call, that’s because the update is only done after all the code in the event handler completes</a:t>
            </a:r>
            <a:endParaRPr b="0" lang="en-AU" sz="1800" spc="-1" strike="noStrike">
              <a:latin typeface="Arial"/>
            </a:endParaRPr>
          </a:p>
        </p:txBody>
      </p:sp>
      <p:sp>
        <p:nvSpPr>
          <p:cNvPr id="98" name="PlaceHolder 3"/>
          <p:cNvSpPr>
            <a:spLocks noGrp="1"/>
          </p:cNvSpPr>
          <p:nvPr>
            <p:ph type="sldNum" idx="21"/>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72463A77-D686-43C0-A6BB-7918C8D8DEA4}"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PlaceHolder 1"/>
          <p:cNvSpPr>
            <a:spLocks noGrp="1"/>
          </p:cNvSpPr>
          <p:nvPr>
            <p:ph type="sldImg"/>
          </p:nvPr>
        </p:nvSpPr>
        <p:spPr>
          <a:xfrm>
            <a:off x="685800" y="1143000"/>
            <a:ext cx="5485320" cy="3085200"/>
          </a:xfrm>
          <a:prstGeom prst="rect">
            <a:avLst/>
          </a:prstGeom>
          <a:ln w="0">
            <a:noFill/>
          </a:ln>
        </p:spPr>
      </p:sp>
      <p:sp>
        <p:nvSpPr>
          <p:cNvPr id="100"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AU" sz="1800" spc="-1" strike="noStrike">
                <a:latin typeface="Arial"/>
              </a:rPr>
              <a:t>When multiple calls to a setter function occur, a concept called batching is applied</a:t>
            </a:r>
            <a:endParaRPr b="0" lang="en-AU" sz="1800" spc="-1" strike="noStrike">
              <a:latin typeface="Arial"/>
            </a:endParaRPr>
          </a:p>
          <a:p>
            <a:pPr marL="216000" indent="-216000">
              <a:lnSpc>
                <a:spcPct val="100000"/>
              </a:lnSpc>
              <a:buNone/>
              <a:tabLst>
                <a:tab algn="l" pos="0"/>
              </a:tabLst>
            </a:pPr>
            <a:r>
              <a:rPr b="0" lang="en-AU" sz="1800" spc="-1" strike="noStrike">
                <a:latin typeface="Arial"/>
              </a:rPr>
              <a:t> </a:t>
            </a:r>
            <a:endParaRPr b="0" lang="en-AU" sz="1800" spc="-1" strike="noStrike">
              <a:latin typeface="Arial"/>
            </a:endParaRPr>
          </a:p>
          <a:p>
            <a:pPr marL="216000" indent="-216000">
              <a:lnSpc>
                <a:spcPct val="100000"/>
              </a:lnSpc>
              <a:buNone/>
              <a:tabLst>
                <a:tab algn="l" pos="0"/>
              </a:tabLst>
            </a:pPr>
            <a:r>
              <a:rPr b="0" lang="en-AU" sz="1800" spc="-1" strike="noStrike">
                <a:latin typeface="Arial"/>
              </a:rPr>
              <a:t>It stores all the recent state updates after invoking each function but only uses the most recent change as the final update</a:t>
            </a:r>
            <a:endParaRPr b="0" lang="en-AU" sz="1800" spc="-1" strike="noStrike">
              <a:latin typeface="Arial"/>
            </a:endParaRPr>
          </a:p>
          <a:p>
            <a:pPr marL="216000" indent="-216000">
              <a:lnSpc>
                <a:spcPct val="100000"/>
              </a:lnSpc>
              <a:buNone/>
              <a:tabLst>
                <a:tab algn="l" pos="0"/>
              </a:tabLst>
            </a:pPr>
            <a:r>
              <a:rPr b="0" lang="en-AU" sz="1800" spc="-1" strike="noStrike">
                <a:latin typeface="Arial"/>
              </a:rPr>
              <a:t> </a:t>
            </a:r>
            <a:endParaRPr b="0" lang="en-AU" sz="1800" spc="-1" strike="noStrike">
              <a:latin typeface="Arial"/>
            </a:endParaRPr>
          </a:p>
          <a:p>
            <a:pPr marL="216000" indent="-216000">
              <a:lnSpc>
                <a:spcPct val="100000"/>
              </a:lnSpc>
              <a:buNone/>
              <a:tabLst>
                <a:tab algn="l" pos="0"/>
              </a:tabLst>
            </a:pPr>
            <a:r>
              <a:rPr b="0" lang="en-AU" sz="1800" spc="-1" strike="noStrike">
                <a:latin typeface="Arial"/>
              </a:rPr>
              <a:t>Think of it like a waiter taking your order, they don’t go back to the kitchen after you mention 1 dish. They wait until you complete your order and make changes to it first</a:t>
            </a:r>
            <a:endParaRPr b="0" lang="en-AU" sz="1800" spc="-1" strike="noStrike">
              <a:latin typeface="Arial"/>
            </a:endParaRPr>
          </a:p>
        </p:txBody>
      </p:sp>
      <p:sp>
        <p:nvSpPr>
          <p:cNvPr id="101" name="PlaceHolder 3"/>
          <p:cNvSpPr>
            <a:spLocks noGrp="1"/>
          </p:cNvSpPr>
          <p:nvPr>
            <p:ph type="sldNum" idx="22"/>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EE5B7418-B0B3-4EB5-AAFF-3E57DE3BB346}"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 name="PlaceHolder 1"/>
          <p:cNvSpPr>
            <a:spLocks noGrp="1"/>
          </p:cNvSpPr>
          <p:nvPr>
            <p:ph type="sldImg"/>
          </p:nvPr>
        </p:nvSpPr>
        <p:spPr>
          <a:xfrm>
            <a:off x="685800" y="1143000"/>
            <a:ext cx="5485320" cy="3085200"/>
          </a:xfrm>
          <a:prstGeom prst="rect">
            <a:avLst/>
          </a:prstGeom>
          <a:ln w="0">
            <a:noFill/>
          </a:ln>
        </p:spPr>
      </p:sp>
      <p:sp>
        <p:nvSpPr>
          <p:cNvPr id="49"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AU" sz="1800" spc="-1" strike="noStrike">
                <a:latin typeface="Arial"/>
              </a:rPr>
              <a:t>It’s used to create dynamic user interfaces with reusable components</a:t>
            </a:r>
            <a:endParaRPr b="0" lang="en-AU" sz="1800" spc="-1" strike="noStrike">
              <a:latin typeface="Arial"/>
            </a:endParaRPr>
          </a:p>
          <a:p>
            <a:pPr marL="216000" indent="-216000">
              <a:lnSpc>
                <a:spcPct val="100000"/>
              </a:lnSpc>
              <a:buNone/>
              <a:tabLst>
                <a:tab algn="l" pos="0"/>
              </a:tabLst>
            </a:pPr>
            <a:r>
              <a:rPr b="0" lang="en-AU" sz="1800" spc="-1" strike="noStrike">
                <a:latin typeface="Arial"/>
              </a:rPr>
              <a:t> </a:t>
            </a:r>
            <a:endParaRPr b="0" lang="en-AU" sz="1800" spc="-1" strike="noStrike">
              <a:latin typeface="Arial"/>
            </a:endParaRPr>
          </a:p>
          <a:p>
            <a:pPr marL="216000" indent="-216000">
              <a:lnSpc>
                <a:spcPct val="100000"/>
              </a:lnSpc>
              <a:buNone/>
              <a:tabLst>
                <a:tab algn="l" pos="0"/>
              </a:tabLst>
            </a:pPr>
            <a:r>
              <a:rPr b="0" lang="en-AU" sz="1800" spc="-1" strike="noStrike">
                <a:latin typeface="Arial"/>
              </a:rPr>
              <a:t>To this day it’s still popular for large apps, due to its maintainability and scalability</a:t>
            </a:r>
            <a:endParaRPr b="0" lang="en-AU" sz="1800" spc="-1" strike="noStrike">
              <a:latin typeface="Arial"/>
            </a:endParaRPr>
          </a:p>
          <a:p>
            <a:pPr marL="216000" indent="-216000">
              <a:lnSpc>
                <a:spcPct val="100000"/>
              </a:lnSpc>
              <a:buNone/>
              <a:tabLst>
                <a:tab algn="l" pos="0"/>
              </a:tabLst>
            </a:pPr>
            <a:r>
              <a:rPr b="0" lang="en-AU" sz="1800" spc="-1" strike="noStrike">
                <a:latin typeface="Arial"/>
              </a:rPr>
              <a:t> </a:t>
            </a:r>
            <a:endParaRPr b="0" lang="en-AU" sz="1800" spc="-1" strike="noStrike">
              <a:latin typeface="Arial"/>
            </a:endParaRPr>
          </a:p>
          <a:p>
            <a:pPr marL="216000" indent="-216000">
              <a:lnSpc>
                <a:spcPct val="100000"/>
              </a:lnSpc>
              <a:buNone/>
              <a:tabLst>
                <a:tab algn="l" pos="0"/>
              </a:tabLst>
            </a:pPr>
            <a:r>
              <a:rPr b="0" lang="en-AU" sz="1800" spc="-1" strike="noStrike">
                <a:latin typeface="Arial"/>
              </a:rPr>
              <a:t>And there are plenty of libraries/tools developed by the React community to evolve the technology</a:t>
            </a:r>
            <a:endParaRPr b="0" lang="en-AU" sz="1800" spc="-1" strike="noStrike">
              <a:latin typeface="Arial"/>
            </a:endParaRPr>
          </a:p>
        </p:txBody>
      </p:sp>
      <p:sp>
        <p:nvSpPr>
          <p:cNvPr id="50" name="PlaceHolder 3"/>
          <p:cNvSpPr>
            <a:spLocks noGrp="1"/>
          </p:cNvSpPr>
          <p:nvPr>
            <p:ph type="sldNum" idx="5"/>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1D1A40F7-6B28-4B21-B51F-70B94A00EAFA}"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PlaceHolder 1"/>
          <p:cNvSpPr>
            <a:spLocks noGrp="1"/>
          </p:cNvSpPr>
          <p:nvPr>
            <p:ph type="sldImg"/>
          </p:nvPr>
        </p:nvSpPr>
        <p:spPr>
          <a:xfrm>
            <a:off x="685800" y="1143000"/>
            <a:ext cx="5485320" cy="3085200"/>
          </a:xfrm>
          <a:prstGeom prst="rect">
            <a:avLst/>
          </a:prstGeom>
          <a:ln w="0">
            <a:noFill/>
          </a:ln>
        </p:spPr>
      </p:sp>
      <p:sp>
        <p:nvSpPr>
          <p:cNvPr id="103"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endParaRPr b="0" lang="en-AU" sz="2000" spc="-1" strike="noStrike">
              <a:latin typeface="Arial"/>
            </a:endParaRPr>
          </a:p>
        </p:txBody>
      </p:sp>
      <p:sp>
        <p:nvSpPr>
          <p:cNvPr id="104" name="PlaceHolder 3"/>
          <p:cNvSpPr>
            <a:spLocks noGrp="1"/>
          </p:cNvSpPr>
          <p:nvPr>
            <p:ph type="sldNum" idx="23"/>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94D29BC1-E8DC-409B-9E1D-767BDDD16558}"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PlaceHolder 1"/>
          <p:cNvSpPr>
            <a:spLocks noGrp="1"/>
          </p:cNvSpPr>
          <p:nvPr>
            <p:ph type="sldImg"/>
          </p:nvPr>
        </p:nvSpPr>
        <p:spPr>
          <a:xfrm>
            <a:off x="685800" y="1143000"/>
            <a:ext cx="5485320" cy="3085200"/>
          </a:xfrm>
          <a:prstGeom prst="rect">
            <a:avLst/>
          </a:prstGeom>
          <a:ln w="0">
            <a:noFill/>
          </a:ln>
        </p:spPr>
      </p:sp>
      <p:sp>
        <p:nvSpPr>
          <p:cNvPr id="106"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endParaRPr b="0" lang="en-AU" sz="2000" spc="-1" strike="noStrike">
              <a:latin typeface="Arial"/>
            </a:endParaRPr>
          </a:p>
        </p:txBody>
      </p:sp>
      <p:sp>
        <p:nvSpPr>
          <p:cNvPr id="107" name="PlaceHolder 3"/>
          <p:cNvSpPr>
            <a:spLocks noGrp="1"/>
          </p:cNvSpPr>
          <p:nvPr>
            <p:ph type="sldNum" idx="24"/>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B033D7A8-BD9D-4771-8167-4B199BD45792}"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PlaceHolder 1"/>
          <p:cNvSpPr>
            <a:spLocks noGrp="1"/>
          </p:cNvSpPr>
          <p:nvPr>
            <p:ph type="sldImg"/>
          </p:nvPr>
        </p:nvSpPr>
        <p:spPr>
          <a:xfrm>
            <a:off x="685800" y="1143000"/>
            <a:ext cx="5485320" cy="3085200"/>
          </a:xfrm>
          <a:prstGeom prst="rect">
            <a:avLst/>
          </a:prstGeom>
          <a:ln w="0">
            <a:noFill/>
          </a:ln>
        </p:spPr>
      </p:sp>
      <p:sp>
        <p:nvSpPr>
          <p:cNvPr id="109"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endParaRPr b="0" lang="en-AU" sz="2000" spc="-1" strike="noStrike">
              <a:latin typeface="Arial"/>
            </a:endParaRPr>
          </a:p>
        </p:txBody>
      </p:sp>
      <p:sp>
        <p:nvSpPr>
          <p:cNvPr id="110" name="PlaceHolder 3"/>
          <p:cNvSpPr>
            <a:spLocks noGrp="1"/>
          </p:cNvSpPr>
          <p:nvPr>
            <p:ph type="sldNum" idx="25"/>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273B494D-ADDE-464F-AE99-850B29A022B6}"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PlaceHolder 1"/>
          <p:cNvSpPr>
            <a:spLocks noGrp="1"/>
          </p:cNvSpPr>
          <p:nvPr>
            <p:ph type="sldImg"/>
          </p:nvPr>
        </p:nvSpPr>
        <p:spPr>
          <a:xfrm>
            <a:off x="685800" y="1143000"/>
            <a:ext cx="5485320" cy="3085200"/>
          </a:xfrm>
          <a:prstGeom prst="rect">
            <a:avLst/>
          </a:prstGeom>
          <a:ln w="0">
            <a:noFill/>
          </a:ln>
        </p:spPr>
      </p:sp>
      <p:sp>
        <p:nvSpPr>
          <p:cNvPr id="112"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endParaRPr b="0" lang="en-AU" sz="2000" spc="-1" strike="noStrike">
              <a:latin typeface="Arial"/>
            </a:endParaRPr>
          </a:p>
        </p:txBody>
      </p:sp>
      <p:sp>
        <p:nvSpPr>
          <p:cNvPr id="113" name="PlaceHolder 3"/>
          <p:cNvSpPr>
            <a:spLocks noGrp="1"/>
          </p:cNvSpPr>
          <p:nvPr>
            <p:ph type="sldNum" idx="26"/>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1933EEE3-B13F-4F46-A4BE-29FC2688F574}"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PlaceHolder 1"/>
          <p:cNvSpPr>
            <a:spLocks noGrp="1"/>
          </p:cNvSpPr>
          <p:nvPr>
            <p:ph type="sldImg"/>
          </p:nvPr>
        </p:nvSpPr>
        <p:spPr>
          <a:xfrm>
            <a:off x="685800" y="1143000"/>
            <a:ext cx="5485320" cy="3085200"/>
          </a:xfrm>
          <a:prstGeom prst="rect">
            <a:avLst/>
          </a:prstGeom>
          <a:ln w="0">
            <a:noFill/>
          </a:ln>
        </p:spPr>
      </p:sp>
      <p:sp>
        <p:nvSpPr>
          <p:cNvPr id="115"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AU" sz="1800" spc="-1" strike="noStrike">
                <a:latin typeface="Arial"/>
              </a:rPr>
              <a:t>It will take a setup function which will have the logic to run a side effect</a:t>
            </a:r>
            <a:endParaRPr b="0" lang="en-AU" sz="1800" spc="-1" strike="noStrike">
              <a:latin typeface="Arial"/>
            </a:endParaRPr>
          </a:p>
          <a:p>
            <a:pPr marL="216000" indent="-216000">
              <a:lnSpc>
                <a:spcPct val="100000"/>
              </a:lnSpc>
              <a:buNone/>
              <a:tabLst>
                <a:tab algn="l" pos="0"/>
              </a:tabLst>
            </a:pPr>
            <a:r>
              <a:rPr b="0" lang="en-AU" sz="1800" spc="-1" strike="noStrike">
                <a:latin typeface="Arial"/>
              </a:rPr>
              <a:t> </a:t>
            </a:r>
            <a:endParaRPr b="0" lang="en-AU" sz="1800" spc="-1" strike="noStrike">
              <a:latin typeface="Arial"/>
            </a:endParaRPr>
          </a:p>
          <a:p>
            <a:pPr marL="216000" indent="-216000">
              <a:lnSpc>
                <a:spcPct val="100000"/>
              </a:lnSpc>
              <a:buNone/>
              <a:tabLst>
                <a:tab algn="l" pos="0"/>
              </a:tabLst>
            </a:pPr>
            <a:r>
              <a:rPr b="0" lang="en-AU" sz="1800" spc="-1" strike="noStrike">
                <a:latin typeface="Arial"/>
              </a:rPr>
              <a:t>The setup function is invoked whenever some dependent variable being tracked is changed</a:t>
            </a:r>
            <a:endParaRPr b="0" lang="en-AU" sz="1800" spc="-1" strike="noStrike">
              <a:latin typeface="Arial"/>
            </a:endParaRPr>
          </a:p>
        </p:txBody>
      </p:sp>
      <p:sp>
        <p:nvSpPr>
          <p:cNvPr id="116" name="PlaceHolder 3"/>
          <p:cNvSpPr>
            <a:spLocks noGrp="1"/>
          </p:cNvSpPr>
          <p:nvPr>
            <p:ph type="sldNum" idx="27"/>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4435B846-1304-42A0-B8B5-5669021368E7}"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PlaceHolder 1"/>
          <p:cNvSpPr>
            <a:spLocks noGrp="1"/>
          </p:cNvSpPr>
          <p:nvPr>
            <p:ph type="sldImg"/>
          </p:nvPr>
        </p:nvSpPr>
        <p:spPr>
          <a:xfrm>
            <a:off x="685800" y="1143000"/>
            <a:ext cx="5485320" cy="3085200"/>
          </a:xfrm>
          <a:prstGeom prst="rect">
            <a:avLst/>
          </a:prstGeom>
          <a:ln w="0">
            <a:noFill/>
          </a:ln>
        </p:spPr>
      </p:sp>
      <p:sp>
        <p:nvSpPr>
          <p:cNvPr id="118"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AU" sz="1800" spc="-1" strike="noStrike">
                <a:latin typeface="Arial"/>
              </a:rPr>
              <a:t>I’ve extended the app to also update the title of the tab to the current count</a:t>
            </a:r>
            <a:endParaRPr b="0" lang="en-AU" sz="1800" spc="-1" strike="noStrike">
              <a:latin typeface="Arial"/>
            </a:endParaRPr>
          </a:p>
          <a:p>
            <a:pPr marL="216000" indent="-216000">
              <a:lnSpc>
                <a:spcPct val="100000"/>
              </a:lnSpc>
              <a:buNone/>
              <a:tabLst>
                <a:tab algn="l" pos="0"/>
              </a:tabLst>
            </a:pPr>
            <a:r>
              <a:rPr b="0" lang="en-AU" sz="1800" spc="-1" strike="noStrike">
                <a:latin typeface="Arial"/>
              </a:rPr>
              <a:t> </a:t>
            </a:r>
            <a:endParaRPr b="0" lang="en-AU" sz="1800" spc="-1" strike="noStrike">
              <a:latin typeface="Arial"/>
            </a:endParaRPr>
          </a:p>
          <a:p>
            <a:pPr marL="216000" indent="-216000">
              <a:lnSpc>
                <a:spcPct val="100000"/>
              </a:lnSpc>
              <a:buNone/>
              <a:tabLst>
                <a:tab algn="l" pos="0"/>
              </a:tabLst>
            </a:pPr>
            <a:r>
              <a:rPr b="0" lang="en-AU" sz="1800" spc="-1" strike="noStrike">
                <a:latin typeface="Arial"/>
              </a:rPr>
              <a:t>So we have our first lifecycle method componentDidMount which is run once after mounting</a:t>
            </a:r>
            <a:endParaRPr b="0" lang="en-AU" sz="1800" spc="-1" strike="noStrike">
              <a:latin typeface="Arial"/>
            </a:endParaRPr>
          </a:p>
          <a:p>
            <a:pPr marL="216000" indent="-216000">
              <a:lnSpc>
                <a:spcPct val="100000"/>
              </a:lnSpc>
              <a:buNone/>
              <a:tabLst>
                <a:tab algn="l" pos="0"/>
              </a:tabLst>
            </a:pPr>
            <a:r>
              <a:rPr b="0" lang="en-AU" sz="1800" spc="-1" strike="noStrike">
                <a:latin typeface="Arial"/>
              </a:rPr>
              <a:t> </a:t>
            </a:r>
            <a:endParaRPr b="0" lang="en-AU" sz="1800" spc="-1" strike="noStrike">
              <a:latin typeface="Arial"/>
            </a:endParaRPr>
          </a:p>
          <a:p>
            <a:pPr marL="216000" indent="-216000">
              <a:lnSpc>
                <a:spcPct val="100000"/>
              </a:lnSpc>
              <a:buNone/>
              <a:tabLst>
                <a:tab algn="l" pos="0"/>
              </a:tabLst>
            </a:pPr>
            <a:r>
              <a:rPr b="0" lang="en-AU" sz="1800" spc="-1" strike="noStrike">
                <a:latin typeface="Arial"/>
              </a:rPr>
              <a:t>Then for any re-renders caused by the counter updating, componentDidUpdate will run and update the tab title if the state is changed</a:t>
            </a:r>
            <a:endParaRPr b="0" lang="en-AU" sz="1800" spc="-1" strike="noStrike">
              <a:latin typeface="Arial"/>
            </a:endParaRPr>
          </a:p>
        </p:txBody>
      </p:sp>
      <p:sp>
        <p:nvSpPr>
          <p:cNvPr id="119" name="PlaceHolder 3"/>
          <p:cNvSpPr>
            <a:spLocks noGrp="1"/>
          </p:cNvSpPr>
          <p:nvPr>
            <p:ph type="sldNum" idx="28"/>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F5F23839-6FB4-4A5F-B457-A87A263942BD}"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PlaceHolder 1"/>
          <p:cNvSpPr>
            <a:spLocks noGrp="1"/>
          </p:cNvSpPr>
          <p:nvPr>
            <p:ph type="sldImg"/>
          </p:nvPr>
        </p:nvSpPr>
        <p:spPr>
          <a:xfrm>
            <a:off x="685800" y="1143000"/>
            <a:ext cx="5485320" cy="3085200"/>
          </a:xfrm>
          <a:prstGeom prst="rect">
            <a:avLst/>
          </a:prstGeom>
          <a:ln w="0">
            <a:noFill/>
          </a:ln>
        </p:spPr>
      </p:sp>
      <p:sp>
        <p:nvSpPr>
          <p:cNvPr id="121"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AU" sz="1800" spc="-1" strike="noStrike">
                <a:latin typeface="Arial"/>
              </a:rPr>
              <a:t>For the functional component, we don’t have the lifecycle methods anymore. UseEffect takes in a callback function to run our side effect</a:t>
            </a:r>
            <a:endParaRPr b="0" lang="en-AU" sz="1800" spc="-1" strike="noStrike">
              <a:latin typeface="Arial"/>
            </a:endParaRPr>
          </a:p>
          <a:p>
            <a:pPr marL="216000" indent="-216000">
              <a:lnSpc>
                <a:spcPct val="100000"/>
              </a:lnSpc>
              <a:buNone/>
              <a:tabLst>
                <a:tab algn="l" pos="0"/>
              </a:tabLst>
            </a:pPr>
            <a:r>
              <a:rPr b="0" lang="en-AU" sz="1800" spc="-1" strike="noStrike">
                <a:latin typeface="Arial"/>
              </a:rPr>
              <a:t> </a:t>
            </a:r>
            <a:endParaRPr b="0" lang="en-AU" sz="1800" spc="-1" strike="noStrike">
              <a:latin typeface="Arial"/>
            </a:endParaRPr>
          </a:p>
          <a:p>
            <a:pPr marL="216000" indent="-216000">
              <a:lnSpc>
                <a:spcPct val="100000"/>
              </a:lnSpc>
              <a:buNone/>
              <a:tabLst>
                <a:tab algn="l" pos="0"/>
              </a:tabLst>
            </a:pPr>
            <a:r>
              <a:rPr b="0" lang="en-AU" sz="1800" spc="-1" strike="noStrike">
                <a:latin typeface="Arial"/>
              </a:rPr>
              <a:t>You can think of useEffect as trying to mimic the behaviour of the 3 lifecycle methods</a:t>
            </a:r>
            <a:endParaRPr b="0" lang="en-AU" sz="1800" spc="-1" strike="noStrike">
              <a:latin typeface="Arial"/>
            </a:endParaRPr>
          </a:p>
        </p:txBody>
      </p:sp>
      <p:sp>
        <p:nvSpPr>
          <p:cNvPr id="122" name="PlaceHolder 3"/>
          <p:cNvSpPr>
            <a:spLocks noGrp="1"/>
          </p:cNvSpPr>
          <p:nvPr>
            <p:ph type="sldNum" idx="29"/>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CD39E54A-2234-4AF2-8738-66E7ADC15115}"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PlaceHolder 1"/>
          <p:cNvSpPr>
            <a:spLocks noGrp="1"/>
          </p:cNvSpPr>
          <p:nvPr>
            <p:ph type="sldImg"/>
          </p:nvPr>
        </p:nvSpPr>
        <p:spPr>
          <a:xfrm>
            <a:off x="685800" y="1143000"/>
            <a:ext cx="5485320" cy="3085200"/>
          </a:xfrm>
          <a:prstGeom prst="rect">
            <a:avLst/>
          </a:prstGeom>
          <a:ln w="0">
            <a:noFill/>
          </a:ln>
        </p:spPr>
      </p:sp>
      <p:sp>
        <p:nvSpPr>
          <p:cNvPr id="124"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AU" sz="1800" spc="-1" strike="noStrike">
                <a:latin typeface="Arial"/>
              </a:rPr>
              <a:t>So here the initial render occurs and the side effect is run after the render, updating the tab title</a:t>
            </a:r>
            <a:endParaRPr b="0" lang="en-AU" sz="1800" spc="-1" strike="noStrike">
              <a:latin typeface="Arial"/>
            </a:endParaRPr>
          </a:p>
        </p:txBody>
      </p:sp>
      <p:sp>
        <p:nvSpPr>
          <p:cNvPr id="125" name="PlaceHolder 3"/>
          <p:cNvSpPr>
            <a:spLocks noGrp="1"/>
          </p:cNvSpPr>
          <p:nvPr>
            <p:ph type="sldNum" idx="30"/>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99693CB9-33C1-4FB9-BDBC-5A5095DB6085}"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PlaceHolder 1"/>
          <p:cNvSpPr>
            <a:spLocks noGrp="1"/>
          </p:cNvSpPr>
          <p:nvPr>
            <p:ph type="sldImg"/>
          </p:nvPr>
        </p:nvSpPr>
        <p:spPr>
          <a:xfrm>
            <a:off x="685800" y="1143000"/>
            <a:ext cx="5485320" cy="3085200"/>
          </a:xfrm>
          <a:prstGeom prst="rect">
            <a:avLst/>
          </a:prstGeom>
          <a:ln w="0">
            <a:noFill/>
          </a:ln>
        </p:spPr>
      </p:sp>
      <p:sp>
        <p:nvSpPr>
          <p:cNvPr id="127"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AU" sz="1800" spc="-1" strike="noStrike">
                <a:latin typeface="Arial"/>
              </a:rPr>
              <a:t>When the button is clicked, the state updates and triggers a re-render. Now it displays 1, and React notices the count variable changed in the dependency array. Now it updates the title by rerunning the side effect</a:t>
            </a:r>
            <a:endParaRPr b="0" lang="en-AU" sz="1800" spc="-1" strike="noStrike">
              <a:latin typeface="Arial"/>
            </a:endParaRPr>
          </a:p>
        </p:txBody>
      </p:sp>
      <p:sp>
        <p:nvSpPr>
          <p:cNvPr id="128" name="PlaceHolder 3"/>
          <p:cNvSpPr>
            <a:spLocks noGrp="1"/>
          </p:cNvSpPr>
          <p:nvPr>
            <p:ph type="sldNum" idx="31"/>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906A8625-0EC4-47D3-844C-82B0F2ED4F6D}"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PlaceHolder 1"/>
          <p:cNvSpPr>
            <a:spLocks noGrp="1"/>
          </p:cNvSpPr>
          <p:nvPr>
            <p:ph type="sldImg"/>
          </p:nvPr>
        </p:nvSpPr>
        <p:spPr>
          <a:xfrm>
            <a:off x="685800" y="1143000"/>
            <a:ext cx="5485320" cy="3085200"/>
          </a:xfrm>
          <a:prstGeom prst="rect">
            <a:avLst/>
          </a:prstGeom>
          <a:ln w="0">
            <a:noFill/>
          </a:ln>
        </p:spPr>
      </p:sp>
      <p:sp>
        <p:nvSpPr>
          <p:cNvPr id="130"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endParaRPr b="0" lang="en-AU" sz="2000" spc="-1" strike="noStrike">
              <a:latin typeface="Arial"/>
            </a:endParaRPr>
          </a:p>
        </p:txBody>
      </p:sp>
      <p:sp>
        <p:nvSpPr>
          <p:cNvPr id="131" name="PlaceHolder 3"/>
          <p:cNvSpPr>
            <a:spLocks noGrp="1"/>
          </p:cNvSpPr>
          <p:nvPr>
            <p:ph type="sldNum" idx="32"/>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1A6223A2-B246-4702-83ED-74BC78EAD040}"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 name="PlaceHolder 1"/>
          <p:cNvSpPr>
            <a:spLocks noGrp="1"/>
          </p:cNvSpPr>
          <p:nvPr>
            <p:ph type="sldImg"/>
          </p:nvPr>
        </p:nvSpPr>
        <p:spPr>
          <a:xfrm>
            <a:off x="685800" y="1143000"/>
            <a:ext cx="5485320" cy="3085200"/>
          </a:xfrm>
          <a:prstGeom prst="rect">
            <a:avLst/>
          </a:prstGeom>
          <a:ln w="0">
            <a:noFill/>
          </a:ln>
        </p:spPr>
      </p:sp>
      <p:sp>
        <p:nvSpPr>
          <p:cNvPr id="52"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AU" sz="1800" spc="-1" strike="noStrike">
                <a:latin typeface="Arial"/>
              </a:rPr>
              <a:t>Facebook was already using React in 2011 and 2012 to develop some of their apps, like Instagram</a:t>
            </a:r>
            <a:endParaRPr b="0" lang="en-AU" sz="1800" spc="-1" strike="noStrike">
              <a:latin typeface="Arial"/>
            </a:endParaRPr>
          </a:p>
          <a:p>
            <a:pPr marL="216000" indent="-216000">
              <a:lnSpc>
                <a:spcPct val="100000"/>
              </a:lnSpc>
              <a:buNone/>
              <a:tabLst>
                <a:tab algn="l" pos="0"/>
              </a:tabLst>
            </a:pPr>
            <a:r>
              <a:rPr b="0" lang="en-AU" sz="1800" spc="-1" strike="noStrike">
                <a:latin typeface="Arial"/>
              </a:rPr>
              <a:t> </a:t>
            </a:r>
            <a:endParaRPr b="0" lang="en-AU" sz="1800" spc="-1" strike="noStrike">
              <a:latin typeface="Arial"/>
            </a:endParaRPr>
          </a:p>
          <a:p>
            <a:pPr marL="216000" indent="-216000">
              <a:lnSpc>
                <a:spcPct val="100000"/>
              </a:lnSpc>
              <a:buNone/>
              <a:tabLst>
                <a:tab algn="l" pos="0"/>
              </a:tabLst>
            </a:pPr>
            <a:r>
              <a:rPr b="0" lang="en-AU" sz="1800" spc="-1" strike="noStrike">
                <a:latin typeface="Arial"/>
              </a:rPr>
              <a:t>Shortly after, he did a world tour to present React to the world </a:t>
            </a:r>
            <a:endParaRPr b="0" lang="en-AU" sz="1800" spc="-1" strike="noStrike">
              <a:latin typeface="Arial"/>
            </a:endParaRPr>
          </a:p>
          <a:p>
            <a:pPr marL="216000" indent="-216000">
              <a:lnSpc>
                <a:spcPct val="100000"/>
              </a:lnSpc>
              <a:buNone/>
              <a:tabLst>
                <a:tab algn="l" pos="0"/>
              </a:tabLst>
            </a:pPr>
            <a:r>
              <a:rPr b="0" lang="en-AU" sz="1800" spc="-1" strike="noStrike">
                <a:latin typeface="Arial"/>
              </a:rPr>
              <a:t> </a:t>
            </a:r>
            <a:endParaRPr b="0" lang="en-AU" sz="1800" spc="-1" strike="noStrike">
              <a:latin typeface="Arial"/>
            </a:endParaRPr>
          </a:p>
          <a:p>
            <a:pPr marL="216000" indent="-216000">
              <a:lnSpc>
                <a:spcPct val="100000"/>
              </a:lnSpc>
              <a:buNone/>
              <a:tabLst>
                <a:tab algn="l" pos="0"/>
              </a:tabLst>
            </a:pPr>
            <a:r>
              <a:rPr b="0" lang="en-AU" sz="1800" spc="-1" strike="noStrike">
                <a:latin typeface="Arial"/>
              </a:rPr>
              <a:t>Fiber was released, which improved rendering performance and UI responsiveness</a:t>
            </a:r>
            <a:endParaRPr b="0" lang="en-AU" sz="1800" spc="-1" strike="noStrike">
              <a:latin typeface="Arial"/>
            </a:endParaRPr>
          </a:p>
        </p:txBody>
      </p:sp>
      <p:sp>
        <p:nvSpPr>
          <p:cNvPr id="53" name="PlaceHolder 3"/>
          <p:cNvSpPr>
            <a:spLocks noGrp="1"/>
          </p:cNvSpPr>
          <p:nvPr>
            <p:ph type="sldNum" idx="6"/>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A0E93091-9BE7-4438-A798-93399D99BF3E}"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PlaceHolder 1"/>
          <p:cNvSpPr>
            <a:spLocks noGrp="1"/>
          </p:cNvSpPr>
          <p:nvPr>
            <p:ph type="sldImg"/>
          </p:nvPr>
        </p:nvSpPr>
        <p:spPr>
          <a:xfrm>
            <a:off x="685800" y="1143000"/>
            <a:ext cx="5485320" cy="3085200"/>
          </a:xfrm>
          <a:prstGeom prst="rect">
            <a:avLst/>
          </a:prstGeom>
          <a:ln w="0">
            <a:noFill/>
          </a:ln>
        </p:spPr>
      </p:sp>
      <p:sp>
        <p:nvSpPr>
          <p:cNvPr id="133"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AU" sz="1800" spc="-1" strike="noStrike">
                <a:latin typeface="Arial"/>
              </a:rPr>
              <a:t>Similar to before, I want you to describe what this code will do. The only thing is the useEffect section</a:t>
            </a:r>
            <a:endParaRPr b="0" lang="en-AU" sz="1800" spc="-1" strike="noStrike">
              <a:latin typeface="Arial"/>
            </a:endParaRPr>
          </a:p>
        </p:txBody>
      </p:sp>
      <p:sp>
        <p:nvSpPr>
          <p:cNvPr id="134" name="PlaceHolder 3"/>
          <p:cNvSpPr>
            <a:spLocks noGrp="1"/>
          </p:cNvSpPr>
          <p:nvPr>
            <p:ph type="sldNum" idx="33"/>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AD5FCCB4-5DE0-4ABE-864B-25EE8231CCC7}"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PlaceHolder 1"/>
          <p:cNvSpPr>
            <a:spLocks noGrp="1"/>
          </p:cNvSpPr>
          <p:nvPr>
            <p:ph type="sldImg"/>
          </p:nvPr>
        </p:nvSpPr>
        <p:spPr>
          <a:xfrm>
            <a:off x="685800" y="1143000"/>
            <a:ext cx="5485320" cy="3085200"/>
          </a:xfrm>
          <a:prstGeom prst="rect">
            <a:avLst/>
          </a:prstGeom>
          <a:ln w="0">
            <a:noFill/>
          </a:ln>
        </p:spPr>
      </p:sp>
      <p:sp>
        <p:nvSpPr>
          <p:cNvPr id="136"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endParaRPr b="0" lang="en-AU" sz="2000" spc="-1" strike="noStrike">
              <a:latin typeface="Arial"/>
            </a:endParaRPr>
          </a:p>
        </p:txBody>
      </p:sp>
      <p:sp>
        <p:nvSpPr>
          <p:cNvPr id="137" name="PlaceHolder 3"/>
          <p:cNvSpPr>
            <a:spLocks noGrp="1"/>
          </p:cNvSpPr>
          <p:nvPr>
            <p:ph type="sldNum" idx="34"/>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D3E1451A-BF99-42B8-A633-77FE82DD8A1C}"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PlaceHolder 1"/>
          <p:cNvSpPr>
            <a:spLocks noGrp="1"/>
          </p:cNvSpPr>
          <p:nvPr>
            <p:ph type="sldImg"/>
          </p:nvPr>
        </p:nvSpPr>
        <p:spPr>
          <a:xfrm>
            <a:off x="685800" y="1143000"/>
            <a:ext cx="5485320" cy="3085200"/>
          </a:xfrm>
          <a:prstGeom prst="rect">
            <a:avLst/>
          </a:prstGeom>
          <a:ln w="0">
            <a:noFill/>
          </a:ln>
        </p:spPr>
      </p:sp>
      <p:sp>
        <p:nvSpPr>
          <p:cNvPr id="139"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AU" sz="1800" spc="-1" strike="noStrike">
                <a:latin typeface="Arial"/>
              </a:rPr>
              <a:t>Here you will notice the side effect is not run, and the title is not updated. This is because we passed an empty dependency array, so React thinks there’s no reason to run the side effect because it there’s no dependent variable that can be changed</a:t>
            </a:r>
            <a:endParaRPr b="0" lang="en-AU" sz="1800" spc="-1" strike="noStrike">
              <a:latin typeface="Arial"/>
            </a:endParaRPr>
          </a:p>
        </p:txBody>
      </p:sp>
      <p:sp>
        <p:nvSpPr>
          <p:cNvPr id="140" name="PlaceHolder 3"/>
          <p:cNvSpPr>
            <a:spLocks noGrp="1"/>
          </p:cNvSpPr>
          <p:nvPr>
            <p:ph type="sldNum" idx="35"/>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D686837E-5EDD-449F-A19D-6EFD866B2BEC}"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PlaceHolder 1"/>
          <p:cNvSpPr>
            <a:spLocks noGrp="1"/>
          </p:cNvSpPr>
          <p:nvPr>
            <p:ph type="sldImg"/>
          </p:nvPr>
        </p:nvSpPr>
        <p:spPr>
          <a:xfrm>
            <a:off x="685800" y="1143000"/>
            <a:ext cx="5485320" cy="3085200"/>
          </a:xfrm>
          <a:prstGeom prst="rect">
            <a:avLst/>
          </a:prstGeom>
          <a:ln w="0">
            <a:noFill/>
          </a:ln>
        </p:spPr>
      </p:sp>
      <p:sp>
        <p:nvSpPr>
          <p:cNvPr id="142"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AU" sz="1800" spc="-1" strike="noStrike">
                <a:latin typeface="Arial"/>
              </a:rPr>
              <a:t>We can summarise the behaviour of the dependency array like so</a:t>
            </a:r>
            <a:endParaRPr b="0" lang="en-AU" sz="1800" spc="-1" strike="noStrike">
              <a:latin typeface="Arial"/>
            </a:endParaRPr>
          </a:p>
        </p:txBody>
      </p:sp>
      <p:sp>
        <p:nvSpPr>
          <p:cNvPr id="143" name="PlaceHolder 3"/>
          <p:cNvSpPr>
            <a:spLocks noGrp="1"/>
          </p:cNvSpPr>
          <p:nvPr>
            <p:ph type="sldNum" idx="36"/>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C5EF8D68-8966-46FE-B0A0-417089CCE1FA}"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PlaceHolder 1"/>
          <p:cNvSpPr>
            <a:spLocks noGrp="1"/>
          </p:cNvSpPr>
          <p:nvPr>
            <p:ph type="sldImg"/>
          </p:nvPr>
        </p:nvSpPr>
        <p:spPr>
          <a:xfrm>
            <a:off x="685800" y="1143000"/>
            <a:ext cx="5485320" cy="3085200"/>
          </a:xfrm>
          <a:prstGeom prst="rect">
            <a:avLst/>
          </a:prstGeom>
          <a:ln w="0">
            <a:noFill/>
          </a:ln>
        </p:spPr>
      </p:sp>
      <p:sp>
        <p:nvSpPr>
          <p:cNvPr id="145"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AU" sz="1800" spc="-1" strike="noStrike">
                <a:latin typeface="Arial"/>
              </a:rPr>
              <a:t>I’ll go through a couple examples of times when you would use useEffect</a:t>
            </a:r>
            <a:endParaRPr b="0" lang="en-AU" sz="1800" spc="-1" strike="noStrike">
              <a:latin typeface="Arial"/>
            </a:endParaRPr>
          </a:p>
          <a:p>
            <a:pPr marL="216000" indent="-216000">
              <a:lnSpc>
                <a:spcPct val="100000"/>
              </a:lnSpc>
              <a:buNone/>
              <a:tabLst>
                <a:tab algn="l" pos="0"/>
              </a:tabLst>
            </a:pPr>
            <a:r>
              <a:rPr b="0" lang="en-AU" sz="1800" spc="-1" strike="noStrike">
                <a:latin typeface="Arial"/>
              </a:rPr>
              <a:t>  </a:t>
            </a:r>
            <a:endParaRPr b="0" lang="en-AU" sz="1800" spc="-1" strike="noStrike">
              <a:latin typeface="Arial"/>
            </a:endParaRPr>
          </a:p>
          <a:p>
            <a:pPr marL="216000" indent="-216000">
              <a:lnSpc>
                <a:spcPct val="100000"/>
              </a:lnSpc>
              <a:buNone/>
              <a:tabLst>
                <a:tab algn="l" pos="0"/>
              </a:tabLst>
            </a:pPr>
            <a:r>
              <a:rPr b="0" lang="en-AU" sz="1800" spc="-1" strike="noStrike">
                <a:latin typeface="Arial"/>
              </a:rPr>
              <a:t>Here we have a counter that increments every second by using a timer function</a:t>
            </a:r>
            <a:endParaRPr b="0" lang="en-AU" sz="1800" spc="-1" strike="noStrike">
              <a:latin typeface="Arial"/>
            </a:endParaRPr>
          </a:p>
          <a:p>
            <a:pPr marL="216000" indent="-216000">
              <a:lnSpc>
                <a:spcPct val="100000"/>
              </a:lnSpc>
              <a:buNone/>
              <a:tabLst>
                <a:tab algn="l" pos="0"/>
              </a:tabLst>
            </a:pPr>
            <a:r>
              <a:rPr b="0" lang="en-AU" sz="1800" spc="-1" strike="noStrike">
                <a:latin typeface="Arial"/>
              </a:rPr>
              <a:t>  </a:t>
            </a:r>
            <a:endParaRPr b="0" lang="en-AU" sz="1800" spc="-1" strike="noStrike">
              <a:latin typeface="Arial"/>
            </a:endParaRPr>
          </a:p>
          <a:p>
            <a:pPr marL="216000" indent="-216000">
              <a:lnSpc>
                <a:spcPct val="100000"/>
              </a:lnSpc>
              <a:buNone/>
              <a:tabLst>
                <a:tab algn="l" pos="0"/>
              </a:tabLst>
            </a:pPr>
            <a:r>
              <a:rPr b="0" lang="en-AU" sz="1800" spc="-1" strike="noStrike">
                <a:latin typeface="Arial"/>
              </a:rPr>
              <a:t>But you will notice that since count is a dependent variable, whenever setInterval invokes the callback. </a:t>
            </a:r>
            <a:endParaRPr b="0" lang="en-AU" sz="1800" spc="-1" strike="noStrike">
              <a:latin typeface="Arial"/>
            </a:endParaRPr>
          </a:p>
          <a:p>
            <a:pPr marL="216000" indent="-216000">
              <a:lnSpc>
                <a:spcPct val="100000"/>
              </a:lnSpc>
              <a:buNone/>
              <a:tabLst>
                <a:tab algn="l" pos="0"/>
              </a:tabLst>
            </a:pPr>
            <a:r>
              <a:rPr b="0" lang="en-AU" sz="1800" spc="-1" strike="noStrike">
                <a:latin typeface="Arial"/>
              </a:rPr>
              <a:t>  </a:t>
            </a:r>
            <a:endParaRPr b="0" lang="en-AU" sz="1800" spc="-1" strike="noStrike">
              <a:latin typeface="Arial"/>
            </a:endParaRPr>
          </a:p>
          <a:p>
            <a:pPr marL="216000" indent="-216000">
              <a:lnSpc>
                <a:spcPct val="100000"/>
              </a:lnSpc>
              <a:buNone/>
              <a:tabLst>
                <a:tab algn="l" pos="0"/>
              </a:tabLst>
            </a:pPr>
            <a:r>
              <a:rPr b="0" lang="en-AU" sz="1800" spc="-1" strike="noStrike">
                <a:latin typeface="Arial"/>
              </a:rPr>
              <a:t>It will infinitely clear the interval and reconstruct it</a:t>
            </a:r>
            <a:endParaRPr b="0" lang="en-AU" sz="1800" spc="-1" strike="noStrike">
              <a:latin typeface="Arial"/>
            </a:endParaRPr>
          </a:p>
        </p:txBody>
      </p:sp>
      <p:sp>
        <p:nvSpPr>
          <p:cNvPr id="146" name="PlaceHolder 3"/>
          <p:cNvSpPr>
            <a:spLocks noGrp="1"/>
          </p:cNvSpPr>
          <p:nvPr>
            <p:ph type="sldNum" idx="37"/>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2A902830-786E-4FAB-915B-7CD47741D9AE}"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PlaceHolder 1"/>
          <p:cNvSpPr>
            <a:spLocks noGrp="1"/>
          </p:cNvSpPr>
          <p:nvPr>
            <p:ph type="sldImg"/>
          </p:nvPr>
        </p:nvSpPr>
        <p:spPr>
          <a:xfrm>
            <a:off x="685800" y="1143000"/>
            <a:ext cx="5485320" cy="3085200"/>
          </a:xfrm>
          <a:prstGeom prst="rect">
            <a:avLst/>
          </a:prstGeom>
          <a:ln w="0">
            <a:noFill/>
          </a:ln>
        </p:spPr>
      </p:sp>
      <p:sp>
        <p:nvSpPr>
          <p:cNvPr id="148"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AU" sz="1800" spc="-1" strike="noStrike">
                <a:latin typeface="Arial"/>
              </a:rPr>
              <a:t>And here’s an example where you might want to update some information based off some state change</a:t>
            </a:r>
            <a:endParaRPr b="0" lang="en-AU" sz="1800" spc="-1" strike="noStrike">
              <a:latin typeface="Arial"/>
            </a:endParaRPr>
          </a:p>
          <a:p>
            <a:pPr marL="216000" indent="-216000">
              <a:lnSpc>
                <a:spcPct val="100000"/>
              </a:lnSpc>
              <a:buNone/>
              <a:tabLst>
                <a:tab algn="l" pos="0"/>
              </a:tabLst>
            </a:pPr>
            <a:endParaRPr b="0" lang="en-AU" sz="1800" spc="-1" strike="noStrike">
              <a:latin typeface="Arial"/>
            </a:endParaRPr>
          </a:p>
        </p:txBody>
      </p:sp>
      <p:sp>
        <p:nvSpPr>
          <p:cNvPr id="149" name="PlaceHolder 3"/>
          <p:cNvSpPr>
            <a:spLocks noGrp="1"/>
          </p:cNvSpPr>
          <p:nvPr>
            <p:ph type="sldNum" idx="38"/>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25B07534-CBB3-40B1-9834-777EEA712F1F}"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PlaceHolder 1"/>
          <p:cNvSpPr>
            <a:spLocks noGrp="1"/>
          </p:cNvSpPr>
          <p:nvPr>
            <p:ph type="sldImg"/>
          </p:nvPr>
        </p:nvSpPr>
        <p:spPr>
          <a:xfrm>
            <a:off x="685800" y="1143000"/>
            <a:ext cx="5485320" cy="3085200"/>
          </a:xfrm>
          <a:prstGeom prst="rect">
            <a:avLst/>
          </a:prstGeom>
          <a:ln w="0">
            <a:noFill/>
          </a:ln>
        </p:spPr>
      </p:sp>
      <p:sp>
        <p:nvSpPr>
          <p:cNvPr id="151"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endParaRPr b="0" lang="en-AU" sz="2000" spc="-1" strike="noStrike">
              <a:latin typeface="Arial"/>
            </a:endParaRPr>
          </a:p>
        </p:txBody>
      </p:sp>
      <p:sp>
        <p:nvSpPr>
          <p:cNvPr id="152" name="PlaceHolder 3"/>
          <p:cNvSpPr>
            <a:spLocks noGrp="1"/>
          </p:cNvSpPr>
          <p:nvPr>
            <p:ph type="sldNum" idx="39"/>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1E9DFF64-BFCE-445A-97C4-E6E63B11F57E}"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PlaceHolder 1"/>
          <p:cNvSpPr>
            <a:spLocks noGrp="1"/>
          </p:cNvSpPr>
          <p:nvPr>
            <p:ph type="sldImg"/>
          </p:nvPr>
        </p:nvSpPr>
        <p:spPr>
          <a:xfrm>
            <a:off x="685800" y="1143000"/>
            <a:ext cx="5485320" cy="3085200"/>
          </a:xfrm>
          <a:prstGeom prst="rect">
            <a:avLst/>
          </a:prstGeom>
          <a:ln w="0">
            <a:noFill/>
          </a:ln>
        </p:spPr>
      </p:sp>
      <p:sp>
        <p:nvSpPr>
          <p:cNvPr id="154"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endParaRPr b="0" lang="en-AU" sz="2000" spc="-1" strike="noStrike">
              <a:latin typeface="Arial"/>
            </a:endParaRPr>
          </a:p>
        </p:txBody>
      </p:sp>
      <p:sp>
        <p:nvSpPr>
          <p:cNvPr id="155" name="PlaceHolder 3"/>
          <p:cNvSpPr>
            <a:spLocks noGrp="1"/>
          </p:cNvSpPr>
          <p:nvPr>
            <p:ph type="sldNum" idx="40"/>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C62544F2-6E76-4106-9B64-189E9FAF91FC}"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PlaceHolder 1"/>
          <p:cNvSpPr>
            <a:spLocks noGrp="1"/>
          </p:cNvSpPr>
          <p:nvPr>
            <p:ph type="sldImg"/>
          </p:nvPr>
        </p:nvSpPr>
        <p:spPr>
          <a:xfrm>
            <a:off x="685800" y="1143000"/>
            <a:ext cx="5485320" cy="3085200"/>
          </a:xfrm>
          <a:prstGeom prst="rect">
            <a:avLst/>
          </a:prstGeom>
          <a:ln w="0">
            <a:noFill/>
          </a:ln>
        </p:spPr>
      </p:sp>
      <p:sp>
        <p:nvSpPr>
          <p:cNvPr id="157"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AU" sz="1800" spc="-1" strike="noStrike">
                <a:latin typeface="Arial"/>
              </a:rPr>
              <a:t>Similar to useState, the initialValue is only set to the current property on the initial render</a:t>
            </a:r>
            <a:endParaRPr b="0" lang="en-AU" sz="1800" spc="-1" strike="noStrike">
              <a:latin typeface="Arial"/>
            </a:endParaRPr>
          </a:p>
          <a:p>
            <a:pPr marL="216000" indent="-216000">
              <a:lnSpc>
                <a:spcPct val="100000"/>
              </a:lnSpc>
              <a:buNone/>
              <a:tabLst>
                <a:tab algn="l" pos="0"/>
              </a:tabLst>
            </a:pPr>
            <a:r>
              <a:rPr b="0" lang="en-AU" sz="1800" spc="-1" strike="noStrike">
                <a:latin typeface="Arial"/>
              </a:rPr>
              <a:t> </a:t>
            </a:r>
            <a:endParaRPr b="0" lang="en-AU" sz="1800" spc="-1" strike="noStrike">
              <a:latin typeface="Arial"/>
            </a:endParaRPr>
          </a:p>
          <a:p>
            <a:pPr marL="216000" indent="-216000">
              <a:lnSpc>
                <a:spcPct val="100000"/>
              </a:lnSpc>
              <a:buNone/>
              <a:tabLst>
                <a:tab algn="l" pos="0"/>
              </a:tabLst>
            </a:pPr>
            <a:r>
              <a:rPr b="0" lang="en-AU" sz="1800" spc="-1" strike="noStrike">
                <a:latin typeface="Arial"/>
              </a:rPr>
              <a:t>We can also access DOM nodes by passing the object to the ref attribute of a JSX element</a:t>
            </a:r>
            <a:endParaRPr b="0" lang="en-AU" sz="1800" spc="-1" strike="noStrike">
              <a:latin typeface="Arial"/>
            </a:endParaRPr>
          </a:p>
        </p:txBody>
      </p:sp>
      <p:sp>
        <p:nvSpPr>
          <p:cNvPr id="158" name="PlaceHolder 3"/>
          <p:cNvSpPr>
            <a:spLocks noGrp="1"/>
          </p:cNvSpPr>
          <p:nvPr>
            <p:ph type="sldNum" idx="41"/>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29A18BAE-9D0E-4E87-BCDB-3C2906314CEA}"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PlaceHolder 1"/>
          <p:cNvSpPr>
            <a:spLocks noGrp="1"/>
          </p:cNvSpPr>
          <p:nvPr>
            <p:ph type="sldImg"/>
          </p:nvPr>
        </p:nvSpPr>
        <p:spPr>
          <a:xfrm>
            <a:off x="685800" y="1143000"/>
            <a:ext cx="5485320" cy="3085200"/>
          </a:xfrm>
          <a:prstGeom prst="rect">
            <a:avLst/>
          </a:prstGeom>
          <a:ln w="0">
            <a:noFill/>
          </a:ln>
        </p:spPr>
      </p:sp>
      <p:sp>
        <p:nvSpPr>
          <p:cNvPr id="160"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AU" sz="1800" spc="-1" strike="noStrike">
                <a:latin typeface="Arial"/>
              </a:rPr>
              <a:t>I’ve modified the counter quite a bit, it no longer increments based off clicks. Instead, there’s a stopwatch that increments count every second when running. If it’s not running, it doesn’t increment.</a:t>
            </a:r>
            <a:endParaRPr b="0" lang="en-AU" sz="1800" spc="-1" strike="noStrike">
              <a:latin typeface="Arial"/>
            </a:endParaRPr>
          </a:p>
          <a:p>
            <a:pPr marL="216000" indent="-216000">
              <a:lnSpc>
                <a:spcPct val="100000"/>
              </a:lnSpc>
              <a:buNone/>
              <a:tabLst>
                <a:tab algn="l" pos="0"/>
              </a:tabLst>
            </a:pPr>
            <a:r>
              <a:rPr b="0" lang="en-AU" sz="1800" spc="-1" strike="noStrike">
                <a:latin typeface="Arial"/>
              </a:rPr>
              <a:t> </a:t>
            </a:r>
            <a:endParaRPr b="0" lang="en-AU" sz="1800" spc="-1" strike="noStrike">
              <a:latin typeface="Arial"/>
            </a:endParaRPr>
          </a:p>
          <a:p>
            <a:pPr marL="216000" indent="-216000">
              <a:lnSpc>
                <a:spcPct val="100000"/>
              </a:lnSpc>
              <a:buNone/>
              <a:tabLst>
                <a:tab algn="l" pos="0"/>
              </a:tabLst>
            </a:pPr>
            <a:r>
              <a:rPr b="0" lang="en-AU" sz="1800" spc="-1" strike="noStrike">
                <a:latin typeface="Arial"/>
              </a:rPr>
              <a:t>We store the id in the reference object so that value persists across re-renders, otherwise that value will be reinitialised</a:t>
            </a:r>
            <a:endParaRPr b="0" lang="en-AU" sz="1800" spc="-1" strike="noStrike">
              <a:latin typeface="Arial"/>
            </a:endParaRPr>
          </a:p>
        </p:txBody>
      </p:sp>
      <p:sp>
        <p:nvSpPr>
          <p:cNvPr id="161" name="PlaceHolder 3"/>
          <p:cNvSpPr>
            <a:spLocks noGrp="1"/>
          </p:cNvSpPr>
          <p:nvPr>
            <p:ph type="sldNum" idx="42"/>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F4B7DE2D-65F0-4E94-A753-7624B96DFA34}"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 name="PlaceHolder 1"/>
          <p:cNvSpPr>
            <a:spLocks noGrp="1"/>
          </p:cNvSpPr>
          <p:nvPr>
            <p:ph type="sldImg"/>
          </p:nvPr>
        </p:nvSpPr>
        <p:spPr>
          <a:xfrm>
            <a:off x="685800" y="1143000"/>
            <a:ext cx="5485320" cy="3085200"/>
          </a:xfrm>
          <a:prstGeom prst="rect">
            <a:avLst/>
          </a:prstGeom>
          <a:ln w="0">
            <a:noFill/>
          </a:ln>
        </p:spPr>
      </p:sp>
      <p:sp>
        <p:nvSpPr>
          <p:cNvPr id="55"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AU" sz="1800" spc="-1" strike="noStrike">
                <a:latin typeface="Arial"/>
              </a:rPr>
              <a:t>Before hooks were introduced, components were implemented using classes</a:t>
            </a:r>
            <a:endParaRPr b="0" lang="en-AU" sz="1800" spc="-1" strike="noStrike">
              <a:latin typeface="Arial"/>
            </a:endParaRPr>
          </a:p>
          <a:p>
            <a:pPr marL="216000" indent="-216000">
              <a:lnSpc>
                <a:spcPct val="100000"/>
              </a:lnSpc>
              <a:buNone/>
              <a:tabLst>
                <a:tab algn="l" pos="0"/>
              </a:tabLst>
            </a:pPr>
            <a:r>
              <a:rPr b="0" lang="en-AU" sz="1800" spc="-1" strike="noStrike">
                <a:latin typeface="Arial"/>
              </a:rPr>
              <a:t> </a:t>
            </a:r>
            <a:endParaRPr b="0" lang="en-AU" sz="1800" spc="-1" strike="noStrike">
              <a:latin typeface="Arial"/>
            </a:endParaRPr>
          </a:p>
          <a:p>
            <a:pPr marL="216000" indent="-216000">
              <a:lnSpc>
                <a:spcPct val="100000"/>
              </a:lnSpc>
              <a:buNone/>
              <a:tabLst>
                <a:tab algn="l" pos="0"/>
              </a:tabLst>
            </a:pPr>
            <a:r>
              <a:rPr b="0" lang="en-AU" sz="1800" spc="-1" strike="noStrike">
                <a:latin typeface="Arial"/>
              </a:rPr>
              <a:t>This is so React can track and manage state properly</a:t>
            </a:r>
            <a:endParaRPr b="0" lang="en-AU" sz="1800" spc="-1" strike="noStrike">
              <a:latin typeface="Arial"/>
            </a:endParaRPr>
          </a:p>
        </p:txBody>
      </p:sp>
      <p:sp>
        <p:nvSpPr>
          <p:cNvPr id="56" name="PlaceHolder 3"/>
          <p:cNvSpPr>
            <a:spLocks noGrp="1"/>
          </p:cNvSpPr>
          <p:nvPr>
            <p:ph type="sldNum" idx="7"/>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050FA4CA-0BA1-4F25-A271-DEDDB9AB2248}"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PlaceHolder 1"/>
          <p:cNvSpPr>
            <a:spLocks noGrp="1"/>
          </p:cNvSpPr>
          <p:nvPr>
            <p:ph type="sldImg"/>
          </p:nvPr>
        </p:nvSpPr>
        <p:spPr>
          <a:xfrm>
            <a:off x="685800" y="1143000"/>
            <a:ext cx="5485320" cy="3085200"/>
          </a:xfrm>
          <a:prstGeom prst="rect">
            <a:avLst/>
          </a:prstGeom>
          <a:ln w="0">
            <a:noFill/>
          </a:ln>
        </p:spPr>
      </p:sp>
      <p:sp>
        <p:nvSpPr>
          <p:cNvPr id="163"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AU" sz="1800" spc="-1" strike="noStrike">
                <a:latin typeface="Arial"/>
              </a:rPr>
              <a:t>Here we have the same functionality with a functional component, apart from using the useRef hook rather than createRef and the lack of this syntax, not much has changed</a:t>
            </a:r>
            <a:endParaRPr b="0" lang="en-AU" sz="1800" spc="-1" strike="noStrike">
              <a:latin typeface="Arial"/>
            </a:endParaRPr>
          </a:p>
        </p:txBody>
      </p:sp>
      <p:sp>
        <p:nvSpPr>
          <p:cNvPr id="164" name="PlaceHolder 3"/>
          <p:cNvSpPr>
            <a:spLocks noGrp="1"/>
          </p:cNvSpPr>
          <p:nvPr>
            <p:ph type="sldNum" idx="43"/>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58301697-3E4A-4B1B-BE61-5168299F2BD7}"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PlaceHolder 1"/>
          <p:cNvSpPr>
            <a:spLocks noGrp="1"/>
          </p:cNvSpPr>
          <p:nvPr>
            <p:ph type="sldImg"/>
          </p:nvPr>
        </p:nvSpPr>
        <p:spPr>
          <a:xfrm>
            <a:off x="685800" y="1143000"/>
            <a:ext cx="5485320" cy="3085200"/>
          </a:xfrm>
          <a:prstGeom prst="rect">
            <a:avLst/>
          </a:prstGeom>
          <a:ln w="0">
            <a:noFill/>
          </a:ln>
        </p:spPr>
      </p:sp>
      <p:sp>
        <p:nvSpPr>
          <p:cNvPr id="166"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AU" sz="1800" spc="-1" strike="noStrike">
                <a:latin typeface="Arial"/>
              </a:rPr>
              <a:t>Here when the timer is running, it creates a timer function with an ID</a:t>
            </a:r>
            <a:endParaRPr b="0" lang="en-AU" sz="1800" spc="-1" strike="noStrike">
              <a:latin typeface="Arial"/>
            </a:endParaRPr>
          </a:p>
          <a:p>
            <a:pPr marL="216000" indent="-216000">
              <a:lnSpc>
                <a:spcPct val="100000"/>
              </a:lnSpc>
              <a:buNone/>
              <a:tabLst>
                <a:tab algn="l" pos="0"/>
              </a:tabLst>
            </a:pPr>
            <a:r>
              <a:rPr b="0" lang="en-AU" sz="1800" spc="-1" strike="noStrike">
                <a:latin typeface="Arial"/>
              </a:rPr>
              <a:t> </a:t>
            </a:r>
            <a:endParaRPr b="0" lang="en-AU" sz="1800" spc="-1" strike="noStrike">
              <a:latin typeface="Arial"/>
            </a:endParaRPr>
          </a:p>
          <a:p>
            <a:pPr marL="216000" indent="-216000">
              <a:lnSpc>
                <a:spcPct val="100000"/>
              </a:lnSpc>
              <a:buNone/>
              <a:tabLst>
                <a:tab algn="l" pos="0"/>
              </a:tabLst>
            </a:pPr>
            <a:r>
              <a:rPr b="0" lang="en-AU" sz="1800" spc="-1" strike="noStrike">
                <a:latin typeface="Arial"/>
              </a:rPr>
              <a:t>When it stops, it uses that ID to clear the timer</a:t>
            </a:r>
            <a:endParaRPr b="0" lang="en-AU" sz="1800" spc="-1" strike="noStrike">
              <a:latin typeface="Arial"/>
            </a:endParaRPr>
          </a:p>
          <a:p>
            <a:pPr marL="216000" indent="-216000">
              <a:lnSpc>
                <a:spcPct val="100000"/>
              </a:lnSpc>
              <a:buNone/>
              <a:tabLst>
                <a:tab algn="l" pos="0"/>
              </a:tabLst>
            </a:pPr>
            <a:r>
              <a:rPr b="0" lang="en-AU" sz="1800" spc="-1" strike="noStrike">
                <a:latin typeface="Arial"/>
              </a:rPr>
              <a:t> </a:t>
            </a:r>
            <a:endParaRPr b="0" lang="en-AU" sz="1800" spc="-1" strike="noStrike">
              <a:latin typeface="Arial"/>
            </a:endParaRPr>
          </a:p>
          <a:p>
            <a:pPr marL="216000" indent="-216000">
              <a:lnSpc>
                <a:spcPct val="100000"/>
              </a:lnSpc>
              <a:buNone/>
              <a:tabLst>
                <a:tab algn="l" pos="0"/>
              </a:tabLst>
            </a:pPr>
            <a:r>
              <a:rPr b="0" lang="en-AU" sz="1800" spc="-1" strike="noStrike">
                <a:latin typeface="Arial"/>
              </a:rPr>
              <a:t>Then the process is repeated for every start and stop cycle</a:t>
            </a:r>
            <a:endParaRPr b="0" lang="en-AU" sz="1800" spc="-1" strike="noStrike">
              <a:latin typeface="Arial"/>
            </a:endParaRPr>
          </a:p>
        </p:txBody>
      </p:sp>
      <p:sp>
        <p:nvSpPr>
          <p:cNvPr id="167" name="PlaceHolder 3"/>
          <p:cNvSpPr>
            <a:spLocks noGrp="1"/>
          </p:cNvSpPr>
          <p:nvPr>
            <p:ph type="sldNum" idx="44"/>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48ED4E09-DD27-4B40-97C2-A5B696BB37E2}"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PlaceHolder 1"/>
          <p:cNvSpPr>
            <a:spLocks noGrp="1"/>
          </p:cNvSpPr>
          <p:nvPr>
            <p:ph type="sldImg"/>
          </p:nvPr>
        </p:nvSpPr>
        <p:spPr>
          <a:xfrm>
            <a:off x="685800" y="1143000"/>
            <a:ext cx="5485320" cy="3085200"/>
          </a:xfrm>
          <a:prstGeom prst="rect">
            <a:avLst/>
          </a:prstGeom>
          <a:ln w="0">
            <a:noFill/>
          </a:ln>
        </p:spPr>
      </p:sp>
      <p:sp>
        <p:nvSpPr>
          <p:cNvPr id="169"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AU" sz="1800" spc="-1" strike="noStrike">
                <a:latin typeface="Arial"/>
              </a:rPr>
              <a:t>For this exercise I’ve simplified the code back down, it just uses a reference object to track the counter instead. It’s going to display the count and increment it when a button is clicked. Can you tell me what’s wrong with this code?</a:t>
            </a:r>
            <a:endParaRPr b="0" lang="en-AU" sz="1800" spc="-1" strike="noStrike">
              <a:latin typeface="Arial"/>
            </a:endParaRPr>
          </a:p>
        </p:txBody>
      </p:sp>
      <p:sp>
        <p:nvSpPr>
          <p:cNvPr id="170" name="PlaceHolder 3"/>
          <p:cNvSpPr>
            <a:spLocks noGrp="1"/>
          </p:cNvSpPr>
          <p:nvPr>
            <p:ph type="sldNum" idx="45"/>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B032D58F-FAB8-4DC6-8DDF-14CF65BACF9F}"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PlaceHolder 1"/>
          <p:cNvSpPr>
            <a:spLocks noGrp="1"/>
          </p:cNvSpPr>
          <p:nvPr>
            <p:ph type="sldImg"/>
          </p:nvPr>
        </p:nvSpPr>
        <p:spPr>
          <a:xfrm>
            <a:off x="685800" y="1143000"/>
            <a:ext cx="5485320" cy="3085200"/>
          </a:xfrm>
          <a:prstGeom prst="rect">
            <a:avLst/>
          </a:prstGeom>
          <a:ln w="0">
            <a:noFill/>
          </a:ln>
        </p:spPr>
      </p:sp>
      <p:sp>
        <p:nvSpPr>
          <p:cNvPr id="172"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endParaRPr b="0" lang="en-AU" sz="2000" spc="-1" strike="noStrike">
              <a:latin typeface="Arial"/>
            </a:endParaRPr>
          </a:p>
        </p:txBody>
      </p:sp>
      <p:sp>
        <p:nvSpPr>
          <p:cNvPr id="173" name="PlaceHolder 3"/>
          <p:cNvSpPr>
            <a:spLocks noGrp="1"/>
          </p:cNvSpPr>
          <p:nvPr>
            <p:ph type="sldNum" idx="46"/>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E33AE071-7696-455F-AF95-ED96E3DCDAE6}"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PlaceHolder 1"/>
          <p:cNvSpPr>
            <a:spLocks noGrp="1"/>
          </p:cNvSpPr>
          <p:nvPr>
            <p:ph type="sldImg"/>
          </p:nvPr>
        </p:nvSpPr>
        <p:spPr>
          <a:xfrm>
            <a:off x="685800" y="1143000"/>
            <a:ext cx="5485320" cy="3085200"/>
          </a:xfrm>
          <a:prstGeom prst="rect">
            <a:avLst/>
          </a:prstGeom>
          <a:ln w="0">
            <a:noFill/>
          </a:ln>
        </p:spPr>
      </p:sp>
      <p:sp>
        <p:nvSpPr>
          <p:cNvPr id="175"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AU" sz="1800" spc="-1" strike="noStrike">
                <a:latin typeface="Arial"/>
              </a:rPr>
              <a:t>Here you can see countRef.current updated to 1, but it doesn’t show that in the UI. That’s because mutating the reference object doesn’t trigger re-renders unlike state. So the UI is never updated to reflect that change</a:t>
            </a:r>
            <a:endParaRPr b="0" lang="en-AU" sz="1800" spc="-1" strike="noStrike">
              <a:latin typeface="Arial"/>
            </a:endParaRPr>
          </a:p>
        </p:txBody>
      </p:sp>
      <p:sp>
        <p:nvSpPr>
          <p:cNvPr id="176" name="PlaceHolder 3"/>
          <p:cNvSpPr>
            <a:spLocks noGrp="1"/>
          </p:cNvSpPr>
          <p:nvPr>
            <p:ph type="sldNum" idx="47"/>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871E3751-7246-473B-B006-056665DC8E76}"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PlaceHolder 1"/>
          <p:cNvSpPr>
            <a:spLocks noGrp="1"/>
          </p:cNvSpPr>
          <p:nvPr>
            <p:ph type="sldImg"/>
          </p:nvPr>
        </p:nvSpPr>
        <p:spPr>
          <a:xfrm>
            <a:off x="685800" y="1143000"/>
            <a:ext cx="5485320" cy="3085200"/>
          </a:xfrm>
          <a:prstGeom prst="rect">
            <a:avLst/>
          </a:prstGeom>
          <a:ln w="0">
            <a:noFill/>
          </a:ln>
        </p:spPr>
      </p:sp>
      <p:sp>
        <p:nvSpPr>
          <p:cNvPr id="178"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AU" sz="1800" spc="-1" strike="noStrike">
                <a:latin typeface="Arial"/>
              </a:rPr>
              <a:t>The most common use of useRef is for DOM manipulation</a:t>
            </a:r>
            <a:endParaRPr b="0" lang="en-AU" sz="1800" spc="-1" strike="noStrike">
              <a:latin typeface="Arial"/>
            </a:endParaRPr>
          </a:p>
          <a:p>
            <a:pPr marL="216000" indent="-216000">
              <a:lnSpc>
                <a:spcPct val="100000"/>
              </a:lnSpc>
              <a:buNone/>
              <a:tabLst>
                <a:tab algn="l" pos="0"/>
              </a:tabLst>
            </a:pPr>
            <a:r>
              <a:rPr b="0" lang="en-AU" sz="1800" spc="-1" strike="noStrike">
                <a:latin typeface="Arial"/>
              </a:rPr>
              <a:t> </a:t>
            </a:r>
            <a:endParaRPr b="0" lang="en-AU" sz="1800" spc="-1" strike="noStrike">
              <a:latin typeface="Arial"/>
            </a:endParaRPr>
          </a:p>
          <a:p>
            <a:pPr marL="216000" indent="-216000">
              <a:lnSpc>
                <a:spcPct val="100000"/>
              </a:lnSpc>
              <a:buNone/>
              <a:tabLst>
                <a:tab algn="l" pos="0"/>
              </a:tabLst>
            </a:pPr>
            <a:r>
              <a:rPr b="0" lang="en-AU" sz="1800" spc="-1" strike="noStrike">
                <a:latin typeface="Arial"/>
              </a:rPr>
              <a:t>React typically handles all the updates to the actual DOM but there are times when there’s no in-built functionality to do certain things</a:t>
            </a:r>
            <a:endParaRPr b="0" lang="en-AU" sz="1800" spc="-1" strike="noStrike">
              <a:latin typeface="Arial"/>
            </a:endParaRPr>
          </a:p>
          <a:p>
            <a:pPr marL="216000" indent="-216000">
              <a:lnSpc>
                <a:spcPct val="100000"/>
              </a:lnSpc>
              <a:buNone/>
              <a:tabLst>
                <a:tab algn="l" pos="0"/>
              </a:tabLst>
            </a:pPr>
            <a:r>
              <a:rPr b="0" lang="en-AU" sz="1800" spc="-1" strike="noStrike">
                <a:latin typeface="Arial"/>
              </a:rPr>
              <a:t> </a:t>
            </a:r>
            <a:endParaRPr b="0" lang="en-AU" sz="1800" spc="-1" strike="noStrike">
              <a:latin typeface="Arial"/>
            </a:endParaRPr>
          </a:p>
          <a:p>
            <a:pPr marL="216000" indent="-216000">
              <a:lnSpc>
                <a:spcPct val="100000"/>
              </a:lnSpc>
              <a:buNone/>
              <a:tabLst>
                <a:tab algn="l" pos="0"/>
              </a:tabLst>
            </a:pPr>
            <a:r>
              <a:rPr b="0" lang="en-AU" sz="1800" spc="-1" strike="noStrike">
                <a:latin typeface="Arial"/>
              </a:rPr>
              <a:t>So in this case, you want direct access to a DOM node</a:t>
            </a:r>
            <a:endParaRPr b="0" lang="en-AU" sz="1800" spc="-1" strike="noStrike">
              <a:latin typeface="Arial"/>
            </a:endParaRPr>
          </a:p>
        </p:txBody>
      </p:sp>
      <p:sp>
        <p:nvSpPr>
          <p:cNvPr id="179" name="PlaceHolder 3"/>
          <p:cNvSpPr>
            <a:spLocks noGrp="1"/>
          </p:cNvSpPr>
          <p:nvPr>
            <p:ph type="sldNum" idx="48"/>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17B28D7B-3EC1-4FEA-9E77-EA7E21CCE11D}"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PlaceHolder 1"/>
          <p:cNvSpPr>
            <a:spLocks noGrp="1"/>
          </p:cNvSpPr>
          <p:nvPr>
            <p:ph type="sldImg"/>
          </p:nvPr>
        </p:nvSpPr>
        <p:spPr>
          <a:xfrm>
            <a:off x="685800" y="1143000"/>
            <a:ext cx="5485320" cy="3085200"/>
          </a:xfrm>
          <a:prstGeom prst="rect">
            <a:avLst/>
          </a:prstGeom>
          <a:ln w="0">
            <a:noFill/>
          </a:ln>
        </p:spPr>
      </p:sp>
      <p:sp>
        <p:nvSpPr>
          <p:cNvPr id="181"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AU" sz="1800" spc="-1" strike="noStrike">
                <a:latin typeface="Arial"/>
              </a:rPr>
              <a:t>UseReducer is another way to manage state. If you tend to find yourself updating multiple pieces of state at the same time because they are dependent on each other, consider using this hook to extract that complex state update logic into a reducer function</a:t>
            </a:r>
            <a:endParaRPr b="0" lang="en-AU" sz="1800" spc="-1" strike="noStrike">
              <a:latin typeface="Arial"/>
            </a:endParaRPr>
          </a:p>
        </p:txBody>
      </p:sp>
      <p:sp>
        <p:nvSpPr>
          <p:cNvPr id="182" name="PlaceHolder 3"/>
          <p:cNvSpPr>
            <a:spLocks noGrp="1"/>
          </p:cNvSpPr>
          <p:nvPr>
            <p:ph type="sldNum" idx="49"/>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45D2442D-5248-485D-9E54-9371AD8466F9}"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PlaceHolder 1"/>
          <p:cNvSpPr>
            <a:spLocks noGrp="1"/>
          </p:cNvSpPr>
          <p:nvPr>
            <p:ph type="sldImg"/>
          </p:nvPr>
        </p:nvSpPr>
        <p:spPr>
          <a:xfrm>
            <a:off x="685800" y="1143000"/>
            <a:ext cx="5485320" cy="3085200"/>
          </a:xfrm>
          <a:prstGeom prst="rect">
            <a:avLst/>
          </a:prstGeom>
          <a:ln w="0">
            <a:noFill/>
          </a:ln>
        </p:spPr>
      </p:sp>
      <p:sp>
        <p:nvSpPr>
          <p:cNvPr id="184"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endParaRPr b="0" lang="en-AU" sz="2000" spc="-1" strike="noStrike">
              <a:latin typeface="Arial"/>
            </a:endParaRPr>
          </a:p>
        </p:txBody>
      </p:sp>
      <p:sp>
        <p:nvSpPr>
          <p:cNvPr id="185" name="PlaceHolder 3"/>
          <p:cNvSpPr>
            <a:spLocks noGrp="1"/>
          </p:cNvSpPr>
          <p:nvPr>
            <p:ph type="sldNum" idx="50"/>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A62C086F-4250-45D5-8D70-43CB3A86E652}"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PlaceHolder 1"/>
          <p:cNvSpPr>
            <a:spLocks noGrp="1"/>
          </p:cNvSpPr>
          <p:nvPr>
            <p:ph type="sldImg"/>
          </p:nvPr>
        </p:nvSpPr>
        <p:spPr>
          <a:xfrm>
            <a:off x="685800" y="1143000"/>
            <a:ext cx="5485320" cy="3085200"/>
          </a:xfrm>
          <a:prstGeom prst="rect">
            <a:avLst/>
          </a:prstGeom>
          <a:ln w="0">
            <a:noFill/>
          </a:ln>
        </p:spPr>
      </p:sp>
      <p:sp>
        <p:nvSpPr>
          <p:cNvPr id="187"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endParaRPr b="0" lang="en-AU" sz="2000" spc="-1" strike="noStrike">
              <a:latin typeface="Arial"/>
            </a:endParaRPr>
          </a:p>
        </p:txBody>
      </p:sp>
      <p:sp>
        <p:nvSpPr>
          <p:cNvPr id="188" name="PlaceHolder 3"/>
          <p:cNvSpPr>
            <a:spLocks noGrp="1"/>
          </p:cNvSpPr>
          <p:nvPr>
            <p:ph type="sldNum" idx="51"/>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F5BE1CD1-D222-4647-9D37-DC3A80BD9365}"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PlaceHolder 1"/>
          <p:cNvSpPr>
            <a:spLocks noGrp="1"/>
          </p:cNvSpPr>
          <p:nvPr>
            <p:ph type="sldImg"/>
          </p:nvPr>
        </p:nvSpPr>
        <p:spPr>
          <a:xfrm>
            <a:off x="685800" y="1143000"/>
            <a:ext cx="5485320" cy="3085200"/>
          </a:xfrm>
          <a:prstGeom prst="rect">
            <a:avLst/>
          </a:prstGeom>
          <a:ln w="0">
            <a:noFill/>
          </a:ln>
        </p:spPr>
      </p:sp>
      <p:sp>
        <p:nvSpPr>
          <p:cNvPr id="190"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AU" sz="1800" spc="-1" strike="noStrike">
                <a:latin typeface="Arial"/>
              </a:rPr>
              <a:t>Might get warning or error from linter</a:t>
            </a:r>
            <a:endParaRPr b="0" lang="en-AU" sz="1800" spc="-1" strike="noStrike">
              <a:latin typeface="Arial"/>
            </a:endParaRPr>
          </a:p>
        </p:txBody>
      </p:sp>
      <p:sp>
        <p:nvSpPr>
          <p:cNvPr id="191" name="PlaceHolder 3"/>
          <p:cNvSpPr>
            <a:spLocks noGrp="1"/>
          </p:cNvSpPr>
          <p:nvPr>
            <p:ph type="sldNum" idx="52"/>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FBAC73A9-D5F3-43E9-BC9C-CF2FD5CCD297}"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 name="PlaceHolder 1"/>
          <p:cNvSpPr>
            <a:spLocks noGrp="1"/>
          </p:cNvSpPr>
          <p:nvPr>
            <p:ph type="sldImg"/>
          </p:nvPr>
        </p:nvSpPr>
        <p:spPr>
          <a:xfrm>
            <a:off x="685800" y="1143000"/>
            <a:ext cx="5485320" cy="3085200"/>
          </a:xfrm>
          <a:prstGeom prst="rect">
            <a:avLst/>
          </a:prstGeom>
          <a:ln w="0">
            <a:noFill/>
          </a:ln>
        </p:spPr>
      </p:sp>
      <p:sp>
        <p:nvSpPr>
          <p:cNvPr id="58"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AU" sz="1800" spc="-1" strike="noStrike">
                <a:latin typeface="Arial"/>
              </a:rPr>
              <a:t>Here’s a list of some of the more commonly used built-in hooks</a:t>
            </a:r>
            <a:endParaRPr b="0" lang="en-AU" sz="1800" spc="-1" strike="noStrike">
              <a:latin typeface="Arial"/>
            </a:endParaRPr>
          </a:p>
        </p:txBody>
      </p:sp>
      <p:sp>
        <p:nvSpPr>
          <p:cNvPr id="59" name="PlaceHolder 3"/>
          <p:cNvSpPr>
            <a:spLocks noGrp="1"/>
          </p:cNvSpPr>
          <p:nvPr>
            <p:ph type="sldNum" idx="8"/>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C092031E-7B15-4989-9D05-152584731FDE}"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PlaceHolder 1"/>
          <p:cNvSpPr>
            <a:spLocks noGrp="1"/>
          </p:cNvSpPr>
          <p:nvPr>
            <p:ph type="sldImg"/>
          </p:nvPr>
        </p:nvSpPr>
        <p:spPr>
          <a:xfrm>
            <a:off x="685800" y="1143000"/>
            <a:ext cx="5485320" cy="3085200"/>
          </a:xfrm>
          <a:prstGeom prst="rect">
            <a:avLst/>
          </a:prstGeom>
          <a:ln w="0">
            <a:noFill/>
          </a:ln>
        </p:spPr>
      </p:sp>
      <p:sp>
        <p:nvSpPr>
          <p:cNvPr id="193"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AU" sz="1800" spc="-1" strike="noStrike">
                <a:latin typeface="Arial"/>
              </a:rPr>
              <a:t>Consider the demo from the useRef section, the logic can be extracted into simpler and reusable hooks</a:t>
            </a:r>
            <a:endParaRPr b="0" lang="en-AU" sz="1800" spc="-1" strike="noStrike">
              <a:latin typeface="Arial"/>
            </a:endParaRPr>
          </a:p>
        </p:txBody>
      </p:sp>
      <p:sp>
        <p:nvSpPr>
          <p:cNvPr id="194" name="PlaceHolder 3"/>
          <p:cNvSpPr>
            <a:spLocks noGrp="1"/>
          </p:cNvSpPr>
          <p:nvPr>
            <p:ph type="sldNum" idx="53"/>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8189CC0B-F3DF-4C4F-B356-4CFA1117AE2D}"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PlaceHolder 1"/>
          <p:cNvSpPr>
            <a:spLocks noGrp="1"/>
          </p:cNvSpPr>
          <p:nvPr>
            <p:ph type="sldImg"/>
          </p:nvPr>
        </p:nvSpPr>
        <p:spPr>
          <a:xfrm>
            <a:off x="685800" y="1143000"/>
            <a:ext cx="5485320" cy="3085200"/>
          </a:xfrm>
          <a:prstGeom prst="rect">
            <a:avLst/>
          </a:prstGeom>
          <a:ln w="0">
            <a:noFill/>
          </a:ln>
        </p:spPr>
      </p:sp>
      <p:sp>
        <p:nvSpPr>
          <p:cNvPr id="196"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AU" sz="1800" spc="-1" strike="noStrike">
                <a:latin typeface="Arial"/>
              </a:rPr>
              <a:t>Here we have two custom hooks, useCounter and useTimer</a:t>
            </a:r>
            <a:endParaRPr b="0" lang="en-AU" sz="1800" spc="-1" strike="noStrike">
              <a:latin typeface="Arial"/>
            </a:endParaRPr>
          </a:p>
          <a:p>
            <a:pPr marL="216000" indent="-216000">
              <a:lnSpc>
                <a:spcPct val="100000"/>
              </a:lnSpc>
              <a:buNone/>
              <a:tabLst>
                <a:tab algn="l" pos="0"/>
              </a:tabLst>
            </a:pPr>
            <a:r>
              <a:rPr b="0" lang="en-AU" sz="1800" spc="-1" strike="noStrike">
                <a:latin typeface="Arial"/>
              </a:rPr>
              <a:t> </a:t>
            </a:r>
            <a:endParaRPr b="0" lang="en-AU" sz="1800" spc="-1" strike="noStrike">
              <a:latin typeface="Arial"/>
            </a:endParaRPr>
          </a:p>
          <a:p>
            <a:pPr marL="216000" indent="-216000">
              <a:lnSpc>
                <a:spcPct val="100000"/>
              </a:lnSpc>
              <a:buNone/>
              <a:tabLst>
                <a:tab algn="l" pos="0"/>
              </a:tabLst>
            </a:pPr>
            <a:r>
              <a:rPr b="0" lang="en-AU" sz="1800" spc="-1" strike="noStrike">
                <a:latin typeface="Arial"/>
              </a:rPr>
              <a:t>UseCounter will return the current state and a function to increment that state</a:t>
            </a:r>
            <a:endParaRPr b="0" lang="en-AU" sz="1800" spc="-1" strike="noStrike">
              <a:latin typeface="Arial"/>
            </a:endParaRPr>
          </a:p>
          <a:p>
            <a:pPr marL="216000" indent="-216000">
              <a:lnSpc>
                <a:spcPct val="100000"/>
              </a:lnSpc>
              <a:buNone/>
              <a:tabLst>
                <a:tab algn="l" pos="0"/>
              </a:tabLst>
            </a:pPr>
            <a:r>
              <a:rPr b="0" lang="en-AU" sz="1800" spc="-1" strike="noStrike">
                <a:latin typeface="Arial"/>
              </a:rPr>
              <a:t> </a:t>
            </a:r>
            <a:endParaRPr b="0" lang="en-AU" sz="1800" spc="-1" strike="noStrike">
              <a:latin typeface="Arial"/>
            </a:endParaRPr>
          </a:p>
          <a:p>
            <a:pPr marL="216000" indent="-216000">
              <a:lnSpc>
                <a:spcPct val="100000"/>
              </a:lnSpc>
              <a:buNone/>
              <a:tabLst>
                <a:tab algn="l" pos="0"/>
              </a:tabLst>
            </a:pPr>
            <a:r>
              <a:rPr b="0" lang="en-AU" sz="1800" spc="-1" strike="noStrike">
                <a:latin typeface="Arial"/>
              </a:rPr>
              <a:t>UseTimer is basically a stopwatch that invokes some callback function every delay amount of time, but only if it’s running. And that returns the boolean state, timerRunning and a function to toggle the timer</a:t>
            </a:r>
            <a:endParaRPr b="0" lang="en-AU" sz="1800" spc="-1" strike="noStrike">
              <a:latin typeface="Arial"/>
            </a:endParaRPr>
          </a:p>
          <a:p>
            <a:pPr marL="216000" indent="-216000">
              <a:lnSpc>
                <a:spcPct val="100000"/>
              </a:lnSpc>
              <a:buNone/>
              <a:tabLst>
                <a:tab algn="l" pos="0"/>
              </a:tabLst>
            </a:pPr>
            <a:r>
              <a:rPr b="0" lang="en-AU" sz="1800" spc="-1" strike="noStrike">
                <a:latin typeface="Arial"/>
              </a:rPr>
              <a:t> </a:t>
            </a:r>
            <a:endParaRPr b="0" lang="en-AU" sz="1800" spc="-1" strike="noStrike">
              <a:latin typeface="Arial"/>
            </a:endParaRPr>
          </a:p>
          <a:p>
            <a:pPr marL="216000" indent="-216000">
              <a:lnSpc>
                <a:spcPct val="100000"/>
              </a:lnSpc>
              <a:buNone/>
              <a:tabLst>
                <a:tab algn="l" pos="0"/>
              </a:tabLst>
            </a:pPr>
            <a:r>
              <a:rPr b="0" lang="en-AU" sz="1800" spc="-1" strike="noStrike">
                <a:latin typeface="Arial"/>
              </a:rPr>
              <a:t>Both hooks also can also be applied more generically now, useCounter and useTimer don’t have to be used together now. They can be used in other components if need be</a:t>
            </a:r>
            <a:endParaRPr b="0" lang="en-AU" sz="1800" spc="-1" strike="noStrike">
              <a:latin typeface="Arial"/>
            </a:endParaRPr>
          </a:p>
        </p:txBody>
      </p:sp>
      <p:sp>
        <p:nvSpPr>
          <p:cNvPr id="197" name="PlaceHolder 3"/>
          <p:cNvSpPr>
            <a:spLocks noGrp="1"/>
          </p:cNvSpPr>
          <p:nvPr>
            <p:ph type="sldNum" idx="54"/>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434E34F3-860A-4D1D-AF01-C80A10C1F56A}"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PlaceHolder 1"/>
          <p:cNvSpPr>
            <a:spLocks noGrp="1"/>
          </p:cNvSpPr>
          <p:nvPr>
            <p:ph type="sldImg"/>
          </p:nvPr>
        </p:nvSpPr>
        <p:spPr>
          <a:xfrm>
            <a:off x="685800" y="1143000"/>
            <a:ext cx="5485320" cy="3085200"/>
          </a:xfrm>
          <a:prstGeom prst="rect">
            <a:avLst/>
          </a:prstGeom>
          <a:ln w="0">
            <a:noFill/>
          </a:ln>
        </p:spPr>
      </p:sp>
      <p:sp>
        <p:nvSpPr>
          <p:cNvPr id="199"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endParaRPr b="0" lang="en-AU" sz="2000" spc="-1" strike="noStrike">
              <a:latin typeface="Arial"/>
            </a:endParaRPr>
          </a:p>
        </p:txBody>
      </p:sp>
      <p:sp>
        <p:nvSpPr>
          <p:cNvPr id="200" name="PlaceHolder 3"/>
          <p:cNvSpPr>
            <a:spLocks noGrp="1"/>
          </p:cNvSpPr>
          <p:nvPr>
            <p:ph type="sldNum" idx="55"/>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207B1DF7-8435-4C3A-8805-3788FE4473AE}"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PlaceHolder 1"/>
          <p:cNvSpPr>
            <a:spLocks noGrp="1"/>
          </p:cNvSpPr>
          <p:nvPr>
            <p:ph type="sldImg"/>
          </p:nvPr>
        </p:nvSpPr>
        <p:spPr>
          <a:xfrm>
            <a:off x="685800" y="1143000"/>
            <a:ext cx="5485320" cy="3085200"/>
          </a:xfrm>
          <a:prstGeom prst="rect">
            <a:avLst/>
          </a:prstGeom>
          <a:ln w="0">
            <a:noFill/>
          </a:ln>
        </p:spPr>
      </p:sp>
      <p:sp>
        <p:nvSpPr>
          <p:cNvPr id="202"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endParaRPr b="0" lang="en-AU" sz="2000" spc="-1" strike="noStrike">
              <a:latin typeface="Arial"/>
            </a:endParaRPr>
          </a:p>
        </p:txBody>
      </p:sp>
      <p:sp>
        <p:nvSpPr>
          <p:cNvPr id="203" name="PlaceHolder 3"/>
          <p:cNvSpPr>
            <a:spLocks noGrp="1"/>
          </p:cNvSpPr>
          <p:nvPr>
            <p:ph type="sldNum" idx="56"/>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197B5BB1-446D-46FA-AA99-68D5908D9EF7}"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 name="PlaceHolder 1"/>
          <p:cNvSpPr>
            <a:spLocks noGrp="1"/>
          </p:cNvSpPr>
          <p:nvPr>
            <p:ph type="sldImg"/>
          </p:nvPr>
        </p:nvSpPr>
        <p:spPr>
          <a:xfrm>
            <a:off x="685800" y="1143000"/>
            <a:ext cx="5485320" cy="3085200"/>
          </a:xfrm>
          <a:prstGeom prst="rect">
            <a:avLst/>
          </a:prstGeom>
          <a:ln w="0">
            <a:noFill/>
          </a:ln>
        </p:spPr>
      </p:sp>
      <p:sp>
        <p:nvSpPr>
          <p:cNvPr id="61"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AU" sz="1800" spc="-1" strike="noStrike">
                <a:latin typeface="Arial"/>
              </a:rPr>
              <a:t>The future of React development is focused on functional components and hooks</a:t>
            </a:r>
            <a:endParaRPr b="0" lang="en-AU" sz="1800" spc="-1" strike="noStrike">
              <a:latin typeface="Arial"/>
            </a:endParaRPr>
          </a:p>
          <a:p>
            <a:pPr marL="216000" indent="-216000">
              <a:lnSpc>
                <a:spcPct val="100000"/>
              </a:lnSpc>
              <a:buNone/>
              <a:tabLst>
                <a:tab algn="l" pos="0"/>
              </a:tabLst>
            </a:pPr>
            <a:r>
              <a:rPr b="0" lang="en-AU" sz="1800" spc="-1" strike="noStrike">
                <a:latin typeface="Arial"/>
              </a:rPr>
              <a:t> </a:t>
            </a:r>
            <a:endParaRPr b="0" lang="en-AU" sz="1800" spc="-1" strike="noStrike">
              <a:latin typeface="Arial"/>
            </a:endParaRPr>
          </a:p>
          <a:p>
            <a:pPr marL="216000" indent="-216000">
              <a:lnSpc>
                <a:spcPct val="100000"/>
              </a:lnSpc>
              <a:buNone/>
              <a:tabLst>
                <a:tab algn="l" pos="0"/>
              </a:tabLst>
            </a:pPr>
            <a:r>
              <a:rPr b="0" lang="en-AU" sz="1800" spc="-1" strike="noStrike">
                <a:latin typeface="Arial"/>
              </a:rPr>
              <a:t>And generally, it’s less code to write functional components than class components because there’s less syntax</a:t>
            </a:r>
            <a:endParaRPr b="0" lang="en-AU" sz="1800" spc="-1" strike="noStrike">
              <a:latin typeface="Arial"/>
            </a:endParaRPr>
          </a:p>
        </p:txBody>
      </p:sp>
      <p:sp>
        <p:nvSpPr>
          <p:cNvPr id="62" name="PlaceHolder 3"/>
          <p:cNvSpPr>
            <a:spLocks noGrp="1"/>
          </p:cNvSpPr>
          <p:nvPr>
            <p:ph type="sldNum" idx="9"/>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EECA6F65-88F4-4AEB-872C-29342001ACC7}"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 name="PlaceHolder 1"/>
          <p:cNvSpPr>
            <a:spLocks noGrp="1"/>
          </p:cNvSpPr>
          <p:nvPr>
            <p:ph type="sldImg"/>
          </p:nvPr>
        </p:nvSpPr>
        <p:spPr>
          <a:xfrm>
            <a:off x="685800" y="1143000"/>
            <a:ext cx="5485320" cy="3085200"/>
          </a:xfrm>
          <a:prstGeom prst="rect">
            <a:avLst/>
          </a:prstGeom>
          <a:ln w="0">
            <a:noFill/>
          </a:ln>
        </p:spPr>
      </p:sp>
      <p:sp>
        <p:nvSpPr>
          <p:cNvPr id="64"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endParaRPr b="0" lang="en-AU" sz="2000" spc="-1" strike="noStrike">
              <a:latin typeface="Arial"/>
            </a:endParaRPr>
          </a:p>
        </p:txBody>
      </p:sp>
      <p:sp>
        <p:nvSpPr>
          <p:cNvPr id="65" name="PlaceHolder 3"/>
          <p:cNvSpPr>
            <a:spLocks noGrp="1"/>
          </p:cNvSpPr>
          <p:nvPr>
            <p:ph type="sldNum" idx="10"/>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8F1D0C49-310F-4B47-AFE7-21EFF486AF33}"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 name="PlaceHolder 1"/>
          <p:cNvSpPr>
            <a:spLocks noGrp="1"/>
          </p:cNvSpPr>
          <p:nvPr>
            <p:ph type="sldImg"/>
          </p:nvPr>
        </p:nvSpPr>
        <p:spPr>
          <a:xfrm>
            <a:off x="685800" y="1143000"/>
            <a:ext cx="5485320" cy="3085200"/>
          </a:xfrm>
          <a:prstGeom prst="rect">
            <a:avLst/>
          </a:prstGeom>
          <a:ln w="0">
            <a:noFill/>
          </a:ln>
        </p:spPr>
      </p:sp>
      <p:sp>
        <p:nvSpPr>
          <p:cNvPr id="67"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endParaRPr b="0" lang="en-AU" sz="2000" spc="-1" strike="noStrike">
              <a:latin typeface="Arial"/>
            </a:endParaRPr>
          </a:p>
        </p:txBody>
      </p:sp>
      <p:sp>
        <p:nvSpPr>
          <p:cNvPr id="68" name="PlaceHolder 3"/>
          <p:cNvSpPr>
            <a:spLocks noGrp="1"/>
          </p:cNvSpPr>
          <p:nvPr>
            <p:ph type="sldNum" idx="11"/>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095DDF15-4BE2-49C2-94C7-1E1AA47BC0EF}"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 name="PlaceHolder 1"/>
          <p:cNvSpPr>
            <a:spLocks noGrp="1"/>
          </p:cNvSpPr>
          <p:nvPr>
            <p:ph type="sldImg"/>
          </p:nvPr>
        </p:nvSpPr>
        <p:spPr>
          <a:xfrm>
            <a:off x="685800" y="1143000"/>
            <a:ext cx="5485320" cy="3085200"/>
          </a:xfrm>
          <a:prstGeom prst="rect">
            <a:avLst/>
          </a:prstGeom>
          <a:ln w="0">
            <a:noFill/>
          </a:ln>
        </p:spPr>
      </p:sp>
      <p:sp>
        <p:nvSpPr>
          <p:cNvPr id="70"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AU" sz="1800" spc="-1" strike="noStrike">
                <a:latin typeface="Arial"/>
              </a:rPr>
              <a:t>Setter function to update the state and trigger a re-render</a:t>
            </a:r>
            <a:endParaRPr b="0" lang="en-AU" sz="1800" spc="-1" strike="noStrike">
              <a:latin typeface="Arial"/>
            </a:endParaRPr>
          </a:p>
          <a:p>
            <a:pPr marL="216000" indent="-216000">
              <a:lnSpc>
                <a:spcPct val="100000"/>
              </a:lnSpc>
              <a:buNone/>
              <a:tabLst>
                <a:tab algn="l" pos="0"/>
              </a:tabLst>
            </a:pPr>
            <a:r>
              <a:rPr b="0" lang="en-AU" sz="1800" spc="-1" strike="noStrike">
                <a:latin typeface="Arial"/>
              </a:rPr>
              <a:t>  </a:t>
            </a:r>
            <a:endParaRPr b="0" lang="en-AU" sz="1800" spc="-1" strike="noStrike">
              <a:latin typeface="Arial"/>
            </a:endParaRPr>
          </a:p>
          <a:p>
            <a:pPr marL="216000" indent="-216000">
              <a:lnSpc>
                <a:spcPct val="100000"/>
              </a:lnSpc>
              <a:buNone/>
              <a:tabLst>
                <a:tab algn="l" pos="0"/>
              </a:tabLst>
            </a:pPr>
            <a:r>
              <a:rPr b="0" lang="en-AU" sz="1800" spc="-1" strike="noStrike">
                <a:latin typeface="Arial"/>
              </a:rPr>
              <a:t>There are 2 ways to use the setter, you can pass in the new state directly or a function imports the previous state and calculates the next state based off that</a:t>
            </a:r>
            <a:endParaRPr b="0" lang="en-AU" sz="1800" spc="-1" strike="noStrike">
              <a:latin typeface="Arial"/>
            </a:endParaRPr>
          </a:p>
        </p:txBody>
      </p:sp>
      <p:sp>
        <p:nvSpPr>
          <p:cNvPr id="71" name="PlaceHolder 3"/>
          <p:cNvSpPr>
            <a:spLocks noGrp="1"/>
          </p:cNvSpPr>
          <p:nvPr>
            <p:ph type="sldNum" idx="12"/>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5FC1C5A1-E300-4069-B5DB-8113CF9FD077}" type="slidenum">
              <a:rPr b="0" lang="en-US" sz="1200" spc="-1" strike="noStrike">
                <a:solidFill>
                  <a:srgbClr val="000000"/>
                </a:solidFill>
                <a:latin typeface="+mn-lt"/>
                <a:ea typeface="+mn-ea"/>
              </a:rPr>
              <a:t>&lt;number&gt;</a:t>
            </a:fld>
            <a:endParaRPr b="0" lang="en-AU"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2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AU" sz="3200" spc="-1" strike="noStrike">
              <a:latin typeface="Arial"/>
            </a:endParaRPr>
          </a:p>
        </p:txBody>
      </p:sp>
      <p:sp>
        <p:nvSpPr>
          <p:cNvPr id="2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2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AU" sz="3200" spc="-1" strike="noStrike">
              <a:latin typeface="Arial"/>
            </a:endParaRPr>
          </a:p>
        </p:txBody>
      </p:sp>
      <p:sp>
        <p:nvSpPr>
          <p:cNvPr id="2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AU" sz="3200" spc="-1" strike="noStrike">
              <a:latin typeface="Arial"/>
            </a:endParaRPr>
          </a:p>
        </p:txBody>
      </p:sp>
      <p:sp>
        <p:nvSpPr>
          <p:cNvPr id="2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AU" sz="3200" spc="-1" strike="noStrike">
              <a:latin typeface="Arial"/>
            </a:endParaRPr>
          </a:p>
        </p:txBody>
      </p:sp>
      <p:sp>
        <p:nvSpPr>
          <p:cNvPr id="3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3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AU" sz="3200" spc="-1" strike="noStrike">
              <a:latin typeface="Arial"/>
            </a:endParaRPr>
          </a:p>
        </p:txBody>
      </p:sp>
      <p:sp>
        <p:nvSpPr>
          <p:cNvPr id="3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AU" sz="3200" spc="-1" strike="noStrike">
              <a:latin typeface="Arial"/>
            </a:endParaRPr>
          </a:p>
        </p:txBody>
      </p:sp>
      <p:sp>
        <p:nvSpPr>
          <p:cNvPr id="3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AU" sz="3200" spc="-1" strike="noStrike">
              <a:latin typeface="Arial"/>
            </a:endParaRPr>
          </a:p>
        </p:txBody>
      </p:sp>
      <p:sp>
        <p:nvSpPr>
          <p:cNvPr id="3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AU" sz="3200" spc="-1" strike="noStrike">
              <a:latin typeface="Arial"/>
            </a:endParaRPr>
          </a:p>
        </p:txBody>
      </p:sp>
      <p:sp>
        <p:nvSpPr>
          <p:cNvPr id="3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AU" sz="3200" spc="-1" strike="noStrike">
              <a:latin typeface="Arial"/>
            </a:endParaRPr>
          </a:p>
        </p:txBody>
      </p:sp>
      <p:sp>
        <p:nvSpPr>
          <p:cNvPr id="3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AU"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AU" sz="3200" spc="-1" strike="noStrike">
              <a:latin typeface="Arial"/>
            </a:endParaRPr>
          </a:p>
        </p:txBody>
      </p:sp>
      <p:sp>
        <p:nvSpPr>
          <p:cNvPr id="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AU"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AU"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AU" sz="3200" spc="-1" strike="noStrike">
              <a:latin typeface="Arial"/>
            </a:endParaRPr>
          </a:p>
        </p:txBody>
      </p:sp>
      <p:sp>
        <p:nvSpPr>
          <p:cNvPr id="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AU" sz="3200" spc="-1" strike="noStrike">
              <a:latin typeface="Arial"/>
            </a:endParaRPr>
          </a:p>
        </p:txBody>
      </p:sp>
      <p:sp>
        <p:nvSpPr>
          <p:cNvPr id="1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1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AU" sz="3200" spc="-1" strike="noStrike">
              <a:latin typeface="Arial"/>
            </a:endParaRPr>
          </a:p>
        </p:txBody>
      </p:sp>
      <p:sp>
        <p:nvSpPr>
          <p:cNvPr id="1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AU" sz="3200" spc="-1" strike="noStrike">
              <a:latin typeface="Arial"/>
            </a:endParaRPr>
          </a:p>
        </p:txBody>
      </p:sp>
      <p:sp>
        <p:nvSpPr>
          <p:cNvPr id="1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AU" sz="4400" spc="-1" strike="noStrike">
              <a:latin typeface="Arial"/>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AU" sz="3200" spc="-1" strike="noStrike">
              <a:latin typeface="Arial"/>
            </a:endParaRPr>
          </a:p>
        </p:txBody>
      </p:sp>
      <p:sp>
        <p:nvSpPr>
          <p:cNvPr id="2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AU" sz="3200" spc="-1" strike="noStrike">
              <a:latin typeface="Arial"/>
            </a:endParaRPr>
          </a:p>
        </p:txBody>
      </p:sp>
      <p:sp>
        <p:nvSpPr>
          <p:cNvPr id="2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AU"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AU" sz="4400" spc="-1" strike="noStrike">
                <a:latin typeface="Arial"/>
              </a:rPr>
              <a:t>Click to edit </a:t>
            </a:r>
            <a:r>
              <a:rPr b="0" lang="en-AU" sz="4400" spc="-1" strike="noStrike">
                <a:latin typeface="Arial"/>
              </a:rPr>
              <a:t>the title text </a:t>
            </a:r>
            <a:r>
              <a:rPr b="0" lang="en-AU" sz="4400" spc="-1" strike="noStrike">
                <a:latin typeface="Arial"/>
              </a:rPr>
              <a:t>format</a:t>
            </a:r>
            <a:endParaRPr b="0" lang="en-AU" sz="44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Relationship Id="rId3"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xml"/><Relationship Id="rId3"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xml"/><Relationship Id="rId3"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xml"/><Relationship Id="rId3"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xml"/><Relationship Id="rId3"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xml"/><Relationship Id="rId3"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xml"/><Relationship Id="rId3"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xml"/><Relationship Id="rId3"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xml"/><Relationship Id="rId3"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video" Target="../media/media42.wmv"/><Relationship Id="rId3" Type="http://schemas.microsoft.com/office/2007/relationships/media" Target="../media/media42.wmv"/><Relationship Id="rId4"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xml"/><Relationship Id="rId3"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xml"/><Relationship Id="rId3"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xml"/><Relationship Id="rId3"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xml"/><Relationship Id="rId3"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xml"/><Relationship Id="rId3"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xml"/><Relationship Id="rId3"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xml"/><Relationship Id="rId3"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xml"/><Relationship Id="rId3"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xml"/><Relationship Id="rId3"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xml"/><Relationship Id="rId3"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1.xml"/><Relationship Id="rId3"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1.xml"/><Relationship Id="rId3" Type="http://schemas.openxmlformats.org/officeDocument/2006/relationships/notesSlide" Target="../notesSlides/notesSlide53.xml"/>
</Relationships>
</file>

<file path=ppt/slides/_rels/slide6.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44" name="" descr="">
            <a:hlinkClick r:id="" action="ppaction://media"/>
          </p:cNvPr>
          <p:cNvPicPr/>
          <p:nvPr>
            <a:videoFile r:link="rId2"/>
            <p:extLst>
              <p:ext uri="{DAA4B4D4-6D71-4841-9C94-3DE7FCFB9230}">
                <p14:media r:embed="rId3"/>
              </p:ext>
            </p:extLst>
          </p:nvPr>
        </p:nvPicPr>
        <p:blipFill>
          <a:blip r:embed="rId4"/>
          <a:stretch>
            <a:fillRect/>
          </a:stretch>
        </p:blipFill>
        <p:spPr>
          <a:xfrm>
            <a:off x="4425480" y="1004400"/>
            <a:ext cx="3313800" cy="5294880"/>
          </a:xfrm>
          <a:prstGeom prst="rect">
            <a:avLst/>
          </a:prstGeom>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49</TotalTime>
  <Application>LibreOffice/7.3.7.2$Linux_X86_64 LibreOffice_project/30$Build-2</Application>
  <AppVersion>15.0000</AppVersion>
  <Words>0</Words>
  <Paragraphs>0</Paragraphs>
  <Company>Created by Marp</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2024-03-06T11:13:49Z</dcterms:created>
  <dc:creator>Created by Marp</dc:creator>
  <dc:description/>
  <dc:language>en-AU</dc:language>
  <cp:lastModifiedBy/>
  <dcterms:modified xsi:type="dcterms:W3CDTF">2024-03-07T12:12:19Z</dcterms:modified>
  <cp:revision>7</cp:revision>
  <dc:subject>PptxGenJS Presentation</dc:subject>
  <dc:title>PptxGenJS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53</vt:i4>
  </property>
  <property fmtid="{D5CDD505-2E9C-101B-9397-08002B2CF9AE}" pid="3" name="PresentationFormat">
    <vt:lpwstr>On-screen Show (16:9)</vt:lpwstr>
  </property>
  <property fmtid="{D5CDD505-2E9C-101B-9397-08002B2CF9AE}" pid="4" name="Slides">
    <vt:i4>53</vt:i4>
  </property>
</Properties>
</file>